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314" r:id="rId3"/>
    <p:sldId id="291" r:id="rId4"/>
    <p:sldId id="313" r:id="rId5"/>
    <p:sldId id="257" r:id="rId6"/>
    <p:sldId id="287" r:id="rId7"/>
    <p:sldId id="262" r:id="rId8"/>
    <p:sldId id="298" r:id="rId9"/>
    <p:sldId id="272" r:id="rId10"/>
    <p:sldId id="268" r:id="rId11"/>
    <p:sldId id="281" r:id="rId12"/>
    <p:sldId id="263" r:id="rId13"/>
    <p:sldId id="265" r:id="rId14"/>
    <p:sldId id="315" r:id="rId15"/>
    <p:sldId id="294" r:id="rId16"/>
    <p:sldId id="278" r:id="rId17"/>
  </p:sldIdLst>
  <p:sldSz cx="9144000" cy="5143500" type="screen16x9"/>
  <p:notesSz cx="6858000" cy="9144000"/>
  <p:embeddedFontLst>
    <p:embeddedFont>
      <p:font typeface="Arimo" panose="020B0600000101010101" charset="-127"/>
      <p:regular r:id="rId19"/>
      <p:bold r:id="rId20"/>
      <p:italic r:id="rId21"/>
      <p:boldItalic r:id="rId22"/>
    </p:embeddedFont>
    <p:embeddedFont>
      <p:font typeface="Barlow SemiBold" panose="020B0600000101010101" charset="-127"/>
      <p:regular r:id="rId23"/>
      <p:bold r:id="rId24"/>
      <p:italic r:id="rId25"/>
      <p:boldItalic r:id="rId26"/>
    </p:embeddedFont>
    <p:embeddedFont>
      <p:font typeface="나눔스퀘어" panose="020B0600000101010101" pitchFamily="50" charset="-127"/>
      <p:regular r:id="rId27"/>
    </p:embeddedFont>
    <p:embeddedFont>
      <p:font typeface="나눔스퀘어 Bold" panose="020B0600000101010101" pitchFamily="50" charset="-127"/>
      <p:bold r:id="rId28"/>
    </p:embeddedFont>
    <p:embeddedFont>
      <p:font typeface="나눔스퀘어 Light" panose="020B0600000101010101" pitchFamily="50" charset="-127"/>
      <p:regular r:id="rId29"/>
    </p:embeddedFont>
    <p:embeddedFont>
      <p:font typeface="나눔스퀘어_ac" panose="020B0600000101010101" pitchFamily="50" charset="-127"/>
      <p:regular r:id="rId30"/>
    </p:embeddedFont>
    <p:embeddedFont>
      <p:font typeface="나눔스퀘어_ac Bold" panose="020B0600000101010101" pitchFamily="50" charset="-127"/>
      <p:bold r:id="rId31"/>
    </p:embeddedFont>
    <p:embeddedFont>
      <p:font typeface="나눔스퀘어_ac ExtraBold" panose="020B0600000101010101" pitchFamily="50" charset="-127"/>
      <p:bold r:id="rId32"/>
    </p:embeddedFont>
    <p:embeddedFont>
      <p:font typeface="나눔스퀘어_ac Light" panose="020B0600000101010101" pitchFamily="50" charset="-127"/>
      <p:regular r:id="rId33"/>
    </p:embeddedFont>
    <p:embeddedFont>
      <p:font typeface="Arial Rounded MT Bold" panose="020F0704030504030204" pitchFamily="34" charset="0"/>
      <p:regular r:id="rId34"/>
    </p:embeddedFont>
    <p:embeddedFont>
      <p:font typeface="Barlow" panose="020B0600000101010101" charset="0"/>
      <p:regular r:id="rId35"/>
      <p:bold r:id="rId36"/>
      <p:italic r:id="rId37"/>
      <p:boldItalic r:id="rId38"/>
    </p:embeddedFont>
    <p:embeddedFont>
      <p:font typeface="Barlow Light" panose="020B0600000101010101" charset="0"/>
      <p:regular r:id="rId39"/>
      <p:bold r:id="rId40"/>
      <p:italic r:id="rId41"/>
      <p:bold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Raleway Thin" panose="020B0600000101010101" charset="0"/>
      <p:regular r:id="rId47"/>
      <p:bold r:id="rId48"/>
      <p:italic r:id="rId49"/>
      <p:boldItalic r:id="rId50"/>
    </p:embeddedFont>
    <p:embeddedFont>
      <p:font typeface="Segoe Script" panose="030B0504020000000003" pitchFamily="66" charset="0"/>
      <p:regular r:id="rId51"/>
      <p:bold r:id="rId52"/>
    </p:embeddedFont>
    <p:embeddedFont>
      <p:font typeface="나눔스퀘어라운드 ExtraBold" panose="020B0600000101010101" pitchFamily="50" charset="-127"/>
      <p:bold r:id="rId53"/>
    </p:embeddedFont>
    <p:embeddedFont>
      <p:font typeface="나눔스퀘어라운드 Light" panose="020B0600000101010101" pitchFamily="50" charset="-127"/>
      <p:regular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1. main" id="{0ED1E51C-1F83-4927-9ADD-977671F46BDA}">
          <p14:sldIdLst>
            <p14:sldId id="256"/>
            <p14:sldId id="314"/>
          </p14:sldIdLst>
        </p14:section>
        <p14:section name="2. Intro" id="{BCABD07B-2AE7-409A-BC54-6580E8134B7F}">
          <p14:sldIdLst>
            <p14:sldId id="291"/>
            <p14:sldId id="313"/>
            <p14:sldId id="257"/>
            <p14:sldId id="287"/>
            <p14:sldId id="262"/>
          </p14:sldIdLst>
        </p14:section>
        <p14:section name="2. Preprocessing &amp; Model" id="{39696B6E-019B-4AAC-8234-16F90D21FDD9}">
          <p14:sldIdLst>
            <p14:sldId id="298"/>
            <p14:sldId id="272"/>
            <p14:sldId id="268"/>
            <p14:sldId id="281"/>
            <p14:sldId id="263"/>
          </p14:sldIdLst>
        </p14:section>
        <p14:section name="3. Flask" id="{B8E60EAB-D8DC-4FF4-9C87-287A1FB89AB4}">
          <p14:sldIdLst>
            <p14:sldId id="265"/>
            <p14:sldId id="315"/>
          </p14:sldIdLst>
        </p14:section>
        <p14:section name="Conclusion" id="{92DE9E80-0DF0-4CA7-9439-A343E1FE8727}">
          <p14:sldIdLst>
            <p14:sldId id="294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B4"/>
    <a:srgbClr val="00B5DD"/>
    <a:srgbClr val="007BB9"/>
    <a:srgbClr val="FFC000"/>
    <a:srgbClr val="8C50FF"/>
    <a:srgbClr val="F90000"/>
    <a:srgbClr val="3D348B"/>
    <a:srgbClr val="7030A0"/>
    <a:srgbClr val="0094DE"/>
    <a:srgbClr val="47A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CCF5DD-3692-417C-8FAF-FD3595925BE7}">
  <a:tblStyle styleId="{DACCF5DD-3692-417C-8FAF-FD3595925B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84" autoAdjust="0"/>
    <p:restoredTop sz="92118" autoAdjust="0"/>
  </p:normalViewPr>
  <p:slideViewPr>
    <p:cSldViewPr snapToGrid="0">
      <p:cViewPr varScale="1">
        <p:scale>
          <a:sx n="134" d="100"/>
          <a:sy n="134" d="100"/>
        </p:scale>
        <p:origin x="632" y="68"/>
      </p:cViewPr>
      <p:guideLst>
        <p:guide orient="horz" pos="162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font" Target="fonts/font3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font" Target="fonts/font3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3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54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 altLang="en-US" sz="2400" dirty="0">
              <a:solidFill>
                <a:schemeClr val="accent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c:rich>
      </c:tx>
      <c:layout>
        <c:manualLayout>
          <c:xMode val="edge"/>
          <c:yMode val="edge"/>
          <c:x val="0.19139707809539899"/>
          <c:y val="1.149110521300703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8.0021234585101755E-2"/>
          <c:y val="7.7739776455555618E-2"/>
          <c:w val="0.93635396161417328"/>
          <c:h val="0.8002799358258507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대학(원)생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altLang="ko-KR" sz="1197" b="0" i="0" u="none" strike="noStrike" kern="1200" spc="2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60대</c:v>
                </c:pt>
                <c:pt idx="1">
                  <c:v>50대</c:v>
                </c:pt>
                <c:pt idx="2">
                  <c:v>40대</c:v>
                </c:pt>
                <c:pt idx="3">
                  <c:v>30대</c:v>
                </c:pt>
                <c:pt idx="4">
                  <c:v>20대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10</c:v>
                </c:pt>
                <c:pt idx="2">
                  <c:v>26</c:v>
                </c:pt>
                <c:pt idx="3">
                  <c:v>32</c:v>
                </c:pt>
                <c:pt idx="4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16-43B0-BC51-5902813D421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357709704"/>
        <c:axId val="357712328"/>
      </c:lineChart>
      <c:catAx>
        <c:axId val="357709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altLang="ko-KR"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357712328"/>
        <c:crosses val="autoZero"/>
        <c:auto val="1"/>
        <c:lblAlgn val="ctr"/>
        <c:lblOffset val="100"/>
        <c:noMultiLvlLbl val="0"/>
      </c:catAx>
      <c:valAx>
        <c:axId val="3577123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R"/>
          </a:p>
        </c:txPr>
        <c:crossAx val="357709704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40081761551616"/>
          <c:y val="0.74301635542436129"/>
          <c:w val="0.30061265582260177"/>
          <c:h val="9.11461034333780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lt1"/>
    </a:solidFill>
    <a:ln>
      <a:solidFill>
        <a:schemeClr val="accent1">
          <a:alpha val="79000"/>
        </a:schemeClr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.hsst.or.kr/DATA/pdf/v7_8_38.pdf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 저희는 청년인재 </a:t>
            </a:r>
            <a:r>
              <a:rPr lang="en-US" altLang="ko-KR" dirty="0"/>
              <a:t>9</a:t>
            </a:r>
            <a:r>
              <a:rPr lang="ko-KR" altLang="en-US" dirty="0"/>
              <a:t>조 </a:t>
            </a:r>
            <a:r>
              <a:rPr lang="en-US" altLang="ko-KR" dirty="0"/>
              <a:t>Tech</a:t>
            </a:r>
            <a:r>
              <a:rPr lang="en-US" altLang="ko-KR" baseline="0" dirty="0"/>
              <a:t> 9 </a:t>
            </a:r>
            <a:r>
              <a:rPr lang="ko-KR" altLang="en-US" baseline="0" dirty="0"/>
              <a:t>입니다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저희의 프로젝트 주제는 수학특화 음성인식 서비스 구축 입니다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" name="Google Shape;2225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dirty="0">
                <a:hlinkClick r:id="rId3"/>
              </a:rPr>
              <a:t>http://journal.hsst.or.kr/DATA/pdf/v7_8_38.pdf</a:t>
            </a:r>
            <a:endParaRPr lang="en-US" altLang="ko-KR" dirty="0"/>
          </a:p>
          <a:p>
            <a:r>
              <a:rPr lang="ko-KR" altLang="en-US" dirty="0"/>
              <a:t>이 논문 참고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속기사가 모든 강의를 매번 자막을 달아줄 수 없다는 것을 보완하기 위해 자동 자막 생성 서비스를 만들고 싶다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</a:p>
          <a:p>
            <a:r>
              <a:rPr lang="ko-KR" altLang="en-US" baseline="0" dirty="0"/>
              <a:t>위의 표는 </a:t>
            </a:r>
            <a:r>
              <a:rPr lang="en-US" altLang="ko-KR" baseline="0" dirty="0"/>
              <a:t>Open </a:t>
            </a:r>
            <a:r>
              <a:rPr lang="en-US" altLang="ko-KR" baseline="0" dirty="0" err="1"/>
              <a:t>api</a:t>
            </a:r>
            <a:r>
              <a:rPr lang="en-US" altLang="ko-KR" baseline="0" dirty="0"/>
              <a:t> </a:t>
            </a:r>
            <a:r>
              <a:rPr lang="ko-KR" altLang="en-US" baseline="0" dirty="0"/>
              <a:t>인식률을 나타내고 있는데 대화형 언어는 인식률이 </a:t>
            </a:r>
            <a:r>
              <a:rPr lang="en-US" altLang="ko-KR" baseline="0" dirty="0"/>
              <a:t>50%</a:t>
            </a:r>
            <a:r>
              <a:rPr lang="ko-KR" altLang="en-US" baseline="0" dirty="0"/>
              <a:t>까지 나온다 하지만 아직 인식률이 부족한 상태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2166660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첫번째 보여드린 강의의 사진처럼 자동 생성되는 자막은 알아볼 수 없을 정도이고</a:t>
            </a:r>
            <a:r>
              <a:rPr lang="en-US" altLang="ko-KR" baseline="0" dirty="0"/>
              <a:t>,  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현재 상용화 된 </a:t>
            </a:r>
            <a:r>
              <a:rPr lang="en-US" altLang="ko-KR" baseline="0" dirty="0"/>
              <a:t>STT </a:t>
            </a:r>
            <a:r>
              <a:rPr lang="ko-KR" altLang="en-US" baseline="0" dirty="0"/>
              <a:t>서비스의 인식률을 비교해본 결과 그래프에서 알 수 있듯 긴 문장과 숫자는 인식률이 현저히 떨어지는 것을 알 수 있었습니다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2081062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첫번째 보여드린 강의의 사진처럼 자동 생성되는 자막은 알아볼 수 없을 정도이고</a:t>
            </a:r>
            <a:r>
              <a:rPr lang="en-US" altLang="ko-KR" baseline="0" dirty="0"/>
              <a:t>,  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현재 상용화 된 </a:t>
            </a:r>
            <a:r>
              <a:rPr lang="en-US" altLang="ko-KR" baseline="0" dirty="0"/>
              <a:t>STT </a:t>
            </a:r>
            <a:r>
              <a:rPr lang="ko-KR" altLang="en-US" baseline="0" dirty="0"/>
              <a:t>서비스의 인식률을 비교해본 결과 그래프에서 알 수 있듯 긴 문장과 숫자는 인식률이 현저히 떨어지는 것을 알 수 있었습니다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154364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통계청 자료에 의하면 </a:t>
            </a:r>
            <a:r>
              <a:rPr lang="en-US" altLang="ko-KR" dirty="0"/>
              <a:t>2018</a:t>
            </a:r>
            <a:r>
              <a:rPr lang="ko-KR" altLang="en-US" dirty="0"/>
              <a:t>년 기준 청각장애인 수는 </a:t>
            </a:r>
            <a:r>
              <a:rPr lang="en-US" altLang="ko-KR" dirty="0"/>
              <a:t>342582</a:t>
            </a:r>
            <a:r>
              <a:rPr lang="ko-KR" altLang="en-US" dirty="0"/>
              <a:t>명이고</a:t>
            </a:r>
            <a:r>
              <a:rPr lang="en-US" altLang="ko-KR" dirty="0"/>
              <a:t>, </a:t>
            </a:r>
            <a:r>
              <a:rPr lang="ko-KR" altLang="en-US" dirty="0"/>
              <a:t>청각장애인들의 연령대별 학력을 조사한 결과 </a:t>
            </a:r>
            <a:r>
              <a:rPr lang="en-US" altLang="ko-KR" dirty="0"/>
              <a:t>2, 30</a:t>
            </a:r>
            <a:r>
              <a:rPr lang="ko-KR" altLang="en-US" dirty="0"/>
              <a:t>대의 대졸이상 비율은 지난 세대보다 확연히 높은 것을</a:t>
            </a:r>
            <a:r>
              <a:rPr lang="en-US" altLang="ko-KR" dirty="0"/>
              <a:t> </a:t>
            </a:r>
            <a:r>
              <a:rPr lang="ko-KR" altLang="en-US" dirty="0"/>
              <a:t>확인할 수 있습니다</a:t>
            </a:r>
            <a:r>
              <a:rPr lang="en-US" altLang="ko-KR" dirty="0"/>
              <a:t>.</a:t>
            </a:r>
            <a:endParaRPr lang="en-US" altLang="ko-KR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이렇게 점차 전문 지식이 필요한 청각장애인들이 많아지고 있지만 대학에서 온라인으로 공부할 수 있는 여건은 턱없이 부족한 상황입니다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올해부터 코로나로 인해 많은 대학들이 </a:t>
            </a:r>
            <a:r>
              <a:rPr lang="ko-KR" altLang="en-US" baseline="0" dirty="0" err="1"/>
              <a:t>비대면</a:t>
            </a:r>
            <a:r>
              <a:rPr lang="ko-KR" altLang="en-US" baseline="0" dirty="0"/>
              <a:t> 수업을 진행했고</a:t>
            </a:r>
            <a:r>
              <a:rPr lang="en-US" altLang="ko-KR" baseline="0" dirty="0"/>
              <a:t>,</a:t>
            </a:r>
            <a:r>
              <a:rPr lang="ko-KR" altLang="en-US" baseline="0" dirty="0"/>
              <a:t> </a:t>
            </a:r>
            <a:r>
              <a:rPr lang="en-US" altLang="ko-KR" baseline="0" dirty="0"/>
              <a:t>2</a:t>
            </a:r>
            <a:r>
              <a:rPr lang="ko-KR" altLang="en-US" baseline="0" dirty="0"/>
              <a:t>학기에도 많은 학교가 비대면이 예정되어 있지만 청각장애인들의 수업권을 보장할 만한 것이 아무것도 준비되어 있지 않습니다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ko-KR" baseline="0" dirty="0"/>
              <a:t>(</a:t>
            </a:r>
            <a:r>
              <a:rPr lang="ko-KR" altLang="en-US" baseline="0" dirty="0"/>
              <a:t>클릭</a:t>
            </a:r>
            <a:r>
              <a:rPr lang="en-US" altLang="ko-KR" baseline="0" dirty="0"/>
              <a:t>) </a:t>
            </a:r>
            <a:r>
              <a:rPr lang="ko-KR" altLang="en-US" baseline="0" dirty="0"/>
              <a:t>이렇게 청각장애인들을 위한 자막 시스템을 대한 개선 해달라는 국민 청원만 </a:t>
            </a:r>
            <a:r>
              <a:rPr lang="en-US" altLang="ko-KR" baseline="0" dirty="0"/>
              <a:t>400</a:t>
            </a:r>
            <a:r>
              <a:rPr lang="ko-KR" altLang="en-US" baseline="0" dirty="0"/>
              <a:t>개가 넘어갑니다</a:t>
            </a:r>
            <a:r>
              <a:rPr lang="en-US" altLang="ko-KR" baseline="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3065269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aseline="0" dirty="0"/>
              <a:t>첫번째로 </a:t>
            </a:r>
            <a:r>
              <a:rPr lang="en-US" altLang="ko-KR" baseline="0" dirty="0"/>
              <a:t>Google</a:t>
            </a:r>
            <a:r>
              <a:rPr lang="ko-KR" altLang="en-US" baseline="0" dirty="0"/>
              <a:t>과 </a:t>
            </a:r>
            <a:r>
              <a:rPr lang="en-US" altLang="ko-KR" baseline="0" dirty="0" err="1"/>
              <a:t>microsoft</a:t>
            </a:r>
            <a:r>
              <a:rPr lang="en-US" altLang="ko-KR" baseline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6652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1113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9950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8911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9" r:id="rId4"/>
    <p:sldLayoutId id="2147483661" r:id="rId5"/>
    <p:sldLayoutId id="2147483662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475995" y="851461"/>
            <a:ext cx="3448549" cy="3513855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848716" y="1996371"/>
            <a:ext cx="4969638" cy="1028541"/>
          </a:xfrm>
          <a:prstGeom prst="rect">
            <a:avLst/>
          </a:prstGeom>
          <a:effectLst>
            <a:outerShdw blurRad="127000" dist="63500" dir="360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br>
              <a:rPr lang="en-US" altLang="ko-KR" dirty="0">
                <a:latin typeface="Arial Rounded MT Bold" panose="020F0704030504030204" pitchFamily="34" charset="0"/>
              </a:rPr>
            </a:br>
            <a:r>
              <a:rPr lang="en-US" altLang="ko-KR" dirty="0">
                <a:latin typeface="Arial Rounded MT Bold" panose="020F0704030504030204" pitchFamily="34" charset="0"/>
              </a:rPr>
              <a:t>Text Conversion of Math </a:t>
            </a:r>
            <a:br>
              <a:rPr lang="ko-KR" altLang="en-US" dirty="0">
                <a:latin typeface="Arial Rounded MT Bold" panose="020F0704030504030204" pitchFamily="34" charset="0"/>
              </a:rPr>
            </a:br>
            <a:endParaRPr sz="4000" dirty="0"/>
          </a:p>
        </p:txBody>
      </p:sp>
      <p:sp>
        <p:nvSpPr>
          <p:cNvPr id="372" name="Google Shape;338;p12"/>
          <p:cNvSpPr txBox="1">
            <a:spLocks/>
          </p:cNvSpPr>
          <p:nvPr/>
        </p:nvSpPr>
        <p:spPr>
          <a:xfrm>
            <a:off x="7720622" y="4833582"/>
            <a:ext cx="1142089" cy="237188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2">
                <a:alpha val="2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algn="ctr"/>
            <a:r>
              <a:rPr lang="en-US" sz="2000" dirty="0">
                <a:latin typeface="Arial Rounded MT Bold" panose="020F0704030504030204" pitchFamily="34" charset="0"/>
              </a:rPr>
              <a:t>Tech-9</a:t>
            </a:r>
          </a:p>
          <a:p>
            <a:pPr algn="ctr"/>
            <a:endParaRPr lang="en-US" sz="105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339" name="그룹 338"/>
          <p:cNvGrpSpPr/>
          <p:nvPr/>
        </p:nvGrpSpPr>
        <p:grpSpPr>
          <a:xfrm>
            <a:off x="848715" y="1011324"/>
            <a:ext cx="2274413" cy="803385"/>
            <a:chOff x="1749221" y="1086422"/>
            <a:chExt cx="8995411" cy="2976438"/>
          </a:xfrm>
          <a:noFill/>
          <a:effectLst>
            <a:outerShdw blurRad="127000" dist="63500" dir="3600000" algn="ctr" rotWithShape="0">
              <a:srgbClr val="000000">
                <a:alpha val="15000"/>
              </a:srgbClr>
            </a:outerShdw>
          </a:effectLst>
        </p:grpSpPr>
        <p:grpSp>
          <p:nvGrpSpPr>
            <p:cNvPr id="340" name="그룹 339"/>
            <p:cNvGrpSpPr/>
            <p:nvPr/>
          </p:nvGrpSpPr>
          <p:grpSpPr>
            <a:xfrm>
              <a:off x="1925582" y="1818916"/>
              <a:ext cx="5266675" cy="2192999"/>
              <a:chOff x="2406845" y="2056892"/>
              <a:chExt cx="5266675" cy="2192999"/>
            </a:xfrm>
            <a:grpFill/>
          </p:grpSpPr>
          <p:pic>
            <p:nvPicPr>
              <p:cNvPr id="348" name="그림 347"/>
              <p:cNvPicPr>
                <a:picLocks noChangeAspect="1"/>
              </p:cNvPicPr>
              <p:nvPr/>
            </p:nvPicPr>
            <p:blipFill rotWithShape="1"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3489"/>
              <a:stretch/>
            </p:blipFill>
            <p:spPr>
              <a:xfrm>
                <a:off x="6029595" y="2056892"/>
                <a:ext cx="1643925" cy="2192999"/>
              </a:xfrm>
              <a:prstGeom prst="rect">
                <a:avLst/>
              </a:prstGeom>
              <a:grpFill/>
              <a:ln>
                <a:noFill/>
              </a:ln>
            </p:spPr>
          </p:pic>
          <p:pic>
            <p:nvPicPr>
              <p:cNvPr id="349" name="그림 348"/>
              <p:cNvPicPr>
                <a:picLocks noChangeAspect="1"/>
              </p:cNvPicPr>
              <p:nvPr/>
            </p:nvPicPr>
            <p:blipFill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5826"/>
              <a:stretch/>
            </p:blipFill>
            <p:spPr>
              <a:xfrm>
                <a:off x="2406845" y="2063227"/>
                <a:ext cx="2530444" cy="2129975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  <p:pic>
          <p:nvPicPr>
            <p:cNvPr id="341" name="그림 340"/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826"/>
            <a:stretch/>
          </p:blipFill>
          <p:spPr>
            <a:xfrm>
              <a:off x="1749221" y="1494038"/>
              <a:ext cx="971698" cy="817917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342" name="그림 341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489"/>
            <a:stretch/>
          </p:blipFill>
          <p:spPr>
            <a:xfrm>
              <a:off x="4345387" y="2311955"/>
              <a:ext cx="1643925" cy="1422179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343" name="그림 342"/>
            <p:cNvPicPr>
              <a:picLocks noChangeAspect="1"/>
            </p:cNvPicPr>
            <p:nvPr/>
          </p:nvPicPr>
          <p:blipFill rotWithShape="1"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766"/>
            <a:stretch/>
          </p:blipFill>
          <p:spPr>
            <a:xfrm>
              <a:off x="2937241" y="1086422"/>
              <a:ext cx="801181" cy="642819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344" name="타원 343"/>
            <p:cNvSpPr/>
            <p:nvPr/>
          </p:nvSpPr>
          <p:spPr>
            <a:xfrm>
              <a:off x="3565357" y="1773730"/>
              <a:ext cx="978004" cy="8645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345" name="그림 344"/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826"/>
            <a:stretch/>
          </p:blipFill>
          <p:spPr>
            <a:xfrm>
              <a:off x="3661164" y="1818916"/>
              <a:ext cx="736467" cy="619914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346" name="그림 345"/>
            <p:cNvPicPr>
              <a:picLocks noChangeAspect="1"/>
            </p:cNvPicPr>
            <p:nvPr/>
          </p:nvPicPr>
          <p:blipFill rotWithShape="1"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33" t="1105" r="-33733" b="17257"/>
            <a:stretch/>
          </p:blipFill>
          <p:spPr>
            <a:xfrm>
              <a:off x="8197228" y="1983225"/>
              <a:ext cx="2547404" cy="2079635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347" name="그림 346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489"/>
            <a:stretch/>
          </p:blipFill>
          <p:spPr>
            <a:xfrm>
              <a:off x="6751276" y="2311954"/>
              <a:ext cx="1643925" cy="1422179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2" name="TextBox 1"/>
          <p:cNvSpPr txBox="1"/>
          <p:nvPr/>
        </p:nvSpPr>
        <p:spPr>
          <a:xfrm>
            <a:off x="77636" y="4210631"/>
            <a:ext cx="1957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빅데이터 청년인재  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9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4E17804D-DADC-401D-AA14-398AD2363F70}"/>
              </a:ext>
            </a:extLst>
          </p:cNvPr>
          <p:cNvSpPr txBox="1"/>
          <p:nvPr/>
        </p:nvSpPr>
        <p:spPr>
          <a:xfrm>
            <a:off x="77636" y="4525805"/>
            <a:ext cx="1957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김채연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윤영주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이경찬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이준희 이혜진 하유정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70523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 Embedding</a:t>
            </a:r>
            <a:br>
              <a:rPr lang="en-US" dirty="0"/>
            </a:br>
            <a:r>
              <a:rPr lang="en-US" sz="3200" dirty="0"/>
              <a:t>Checking cosine similarity</a:t>
            </a:r>
            <a:endParaRPr dirty="0"/>
          </a:p>
        </p:txBody>
      </p:sp>
      <p:graphicFrame>
        <p:nvGraphicFramePr>
          <p:cNvPr id="1045" name="Google Shape;1045;p24"/>
          <p:cNvGraphicFramePr/>
          <p:nvPr>
            <p:extLst>
              <p:ext uri="{D42A27DB-BD31-4B8C-83A1-F6EECF244321}">
                <p14:modId xmlns:p14="http://schemas.microsoft.com/office/powerpoint/2010/main" val="3862451102"/>
              </p:ext>
            </p:extLst>
          </p:nvPr>
        </p:nvGraphicFramePr>
        <p:xfrm>
          <a:off x="878208" y="2626424"/>
          <a:ext cx="3769998" cy="1955950"/>
        </p:xfrm>
        <a:graphic>
          <a:graphicData uri="http://schemas.openxmlformats.org/drawingml/2006/table">
            <a:tbl>
              <a:tblPr>
                <a:noFill/>
                <a:tableStyleId>{DACCF5DD-3692-417C-8FAF-FD3595925BE7}</a:tableStyleId>
              </a:tblPr>
              <a:tblGrid>
                <a:gridCol w="628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414975772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3104989079"/>
                    </a:ext>
                  </a:extLst>
                </a:gridCol>
              </a:tblGrid>
              <a:tr h="37088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Embedding Matrix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(30 Dimension, 12167 words)</a:t>
                      </a: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8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solidFill>
                            <a:schemeClr val="accent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도영</a:t>
                      </a: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-0.015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-0.019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0.014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…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0.015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8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solidFill>
                            <a:schemeClr val="accent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도형</a:t>
                      </a:r>
                      <a:endParaRPr sz="1100" dirty="0">
                        <a:solidFill>
                          <a:schemeClr val="accent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-0.011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-0.036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0.027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…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0.017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8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solidFill>
                            <a:srgbClr val="0051B4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코사인</a:t>
                      </a:r>
                      <a:endParaRPr sz="1100" dirty="0">
                        <a:solidFill>
                          <a:srgbClr val="0051B4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-0.26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-0.23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0.39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…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0.33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8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solidFill>
                            <a:srgbClr val="0051B4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코쌓인</a:t>
                      </a:r>
                      <a:endParaRPr sz="1100" dirty="0">
                        <a:solidFill>
                          <a:srgbClr val="0051B4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-0.24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-0.24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0.36</a:t>
                      </a:r>
                      <a:endParaRPr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…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b="1" dirty="0">
                          <a:solidFill>
                            <a:schemeClr val="dk1"/>
                          </a:soli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Barlow"/>
                          <a:sym typeface="Barlow"/>
                        </a:rPr>
                        <a:t>0.37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233170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99" name="Picture 2" descr="Yle API Documentation">
            <a:extLst>
              <a:ext uri="{FF2B5EF4-FFF2-40B4-BE49-F238E27FC236}">
                <a16:creationId xmlns:a16="http://schemas.microsoft.com/office/drawing/2014/main" id="{EF513928-73C4-45D0-80B0-E92C70FCC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017" y="1234656"/>
            <a:ext cx="3227070" cy="322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Google Shape;857;p19">
            <a:extLst>
              <a:ext uri="{FF2B5EF4-FFF2-40B4-BE49-F238E27FC236}">
                <a16:creationId xmlns:a16="http://schemas.microsoft.com/office/drawing/2014/main" id="{555ADBC2-432A-4C84-AAD4-68ECFBCC5415}"/>
              </a:ext>
            </a:extLst>
          </p:cNvPr>
          <p:cNvSpPr txBox="1">
            <a:spLocks/>
          </p:cNvSpPr>
          <p:nvPr/>
        </p:nvSpPr>
        <p:spPr>
          <a:xfrm>
            <a:off x="878208" y="2118455"/>
            <a:ext cx="1920240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기본 어떤 </a:t>
            </a:r>
            <a:r>
              <a:rPr lang="ko-KR" altLang="en-US" b="1" dirty="0">
                <a:solidFill>
                  <a:srgbClr val="00B5DD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도형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갖는 성질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1" name="Google Shape;857;p19">
            <a:extLst>
              <a:ext uri="{FF2B5EF4-FFF2-40B4-BE49-F238E27FC236}">
                <a16:creationId xmlns:a16="http://schemas.microsoft.com/office/drawing/2014/main" id="{D5A0E477-FAF3-4CB8-A5B6-86B762A0550C}"/>
              </a:ext>
            </a:extLst>
          </p:cNvPr>
          <p:cNvSpPr txBox="1">
            <a:spLocks/>
          </p:cNvSpPr>
          <p:nvPr/>
        </p:nvSpPr>
        <p:spPr>
          <a:xfrm>
            <a:off x="878208" y="1838991"/>
            <a:ext cx="1920240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기본 어떤 </a:t>
            </a:r>
            <a:r>
              <a:rPr lang="ko-KR" altLang="en-US" b="1" dirty="0">
                <a:solidFill>
                  <a:srgbClr val="00B5DD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도영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갖는 성질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2" name="Google Shape;857;p19">
            <a:extLst>
              <a:ext uri="{FF2B5EF4-FFF2-40B4-BE49-F238E27FC236}">
                <a16:creationId xmlns:a16="http://schemas.microsoft.com/office/drawing/2014/main" id="{EA41659D-E8A8-44C8-8066-405D2AD088FD}"/>
              </a:ext>
            </a:extLst>
          </p:cNvPr>
          <p:cNvSpPr txBox="1">
            <a:spLocks/>
          </p:cNvSpPr>
          <p:nvPr/>
        </p:nvSpPr>
        <p:spPr>
          <a:xfrm>
            <a:off x="2817496" y="2118455"/>
            <a:ext cx="1920240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 </a:t>
            </a:r>
            <a:r>
              <a:rPr lang="ko-KR" altLang="en-US" b="1" dirty="0" err="1">
                <a:solidFill>
                  <a:srgbClr val="0051B4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코쌓인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에이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3" name="Google Shape;857;p19">
            <a:extLst>
              <a:ext uri="{FF2B5EF4-FFF2-40B4-BE49-F238E27FC236}">
                <a16:creationId xmlns:a16="http://schemas.microsoft.com/office/drawing/2014/main" id="{1DD72083-8550-4B5D-BD19-BDBC7580F902}"/>
              </a:ext>
            </a:extLst>
          </p:cNvPr>
          <p:cNvSpPr txBox="1">
            <a:spLocks/>
          </p:cNvSpPr>
          <p:nvPr/>
        </p:nvSpPr>
        <p:spPr>
          <a:xfrm>
            <a:off x="2817496" y="1838991"/>
            <a:ext cx="1920240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 </a:t>
            </a:r>
            <a:r>
              <a:rPr lang="ko-KR" altLang="en-US" b="1" dirty="0">
                <a:solidFill>
                  <a:srgbClr val="0051B4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코사인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에이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9DD05D-B50E-4DCC-98A2-20AE21830983}"/>
              </a:ext>
            </a:extLst>
          </p:cNvPr>
          <p:cNvGrpSpPr/>
          <p:nvPr/>
        </p:nvGrpSpPr>
        <p:grpSpPr>
          <a:xfrm rot="13572964">
            <a:off x="4533824" y="3322299"/>
            <a:ext cx="345047" cy="334943"/>
            <a:chOff x="4965055" y="3192780"/>
            <a:chExt cx="368945" cy="358141"/>
          </a:xfrm>
        </p:grpSpPr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79256140-FB1B-4CC4-8BF1-8A0C966AE2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5055" y="3192780"/>
              <a:ext cx="3185" cy="3581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화살표 연결선 109">
              <a:extLst>
                <a:ext uri="{FF2B5EF4-FFF2-40B4-BE49-F238E27FC236}">
                  <a16:creationId xmlns:a16="http://schemas.microsoft.com/office/drawing/2014/main" id="{DB6EBBA8-C580-471C-8C8B-C8773A4B82C4}"/>
                </a:ext>
              </a:extLst>
            </p:cNvPr>
            <p:cNvCxnSpPr>
              <a:cxnSpLocks/>
            </p:cNvCxnSpPr>
            <p:nvPr/>
          </p:nvCxnSpPr>
          <p:spPr>
            <a:xfrm>
              <a:off x="4965055" y="3550920"/>
              <a:ext cx="3689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5723C7B1-A094-4EA2-8D6C-60D28C46D94B}"/>
              </a:ext>
            </a:extLst>
          </p:cNvPr>
          <p:cNvGrpSpPr/>
          <p:nvPr/>
        </p:nvGrpSpPr>
        <p:grpSpPr>
          <a:xfrm rot="13572964">
            <a:off x="4533824" y="4053819"/>
            <a:ext cx="345047" cy="334943"/>
            <a:chOff x="4965055" y="3192780"/>
            <a:chExt cx="368945" cy="358141"/>
          </a:xfrm>
        </p:grpSpPr>
        <p:cxnSp>
          <p:nvCxnSpPr>
            <p:cNvPr id="118" name="직선 화살표 연결선 117">
              <a:extLst>
                <a:ext uri="{FF2B5EF4-FFF2-40B4-BE49-F238E27FC236}">
                  <a16:creationId xmlns:a16="http://schemas.microsoft.com/office/drawing/2014/main" id="{E3C0E94D-30C6-4EEF-81D9-99D26E5A20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5055" y="3192780"/>
              <a:ext cx="3185" cy="3581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5011CEC5-E415-4912-8848-A88DEA57EA3C}"/>
                </a:ext>
              </a:extLst>
            </p:cNvPr>
            <p:cNvCxnSpPr>
              <a:cxnSpLocks/>
            </p:cNvCxnSpPr>
            <p:nvPr/>
          </p:nvCxnSpPr>
          <p:spPr>
            <a:xfrm>
              <a:off x="4965055" y="3550920"/>
              <a:ext cx="3689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0" name="Google Shape;857;p19">
            <a:extLst>
              <a:ext uri="{FF2B5EF4-FFF2-40B4-BE49-F238E27FC236}">
                <a16:creationId xmlns:a16="http://schemas.microsoft.com/office/drawing/2014/main" id="{34745693-6714-466C-BB38-8CBBDCE550BE}"/>
              </a:ext>
            </a:extLst>
          </p:cNvPr>
          <p:cNvSpPr txBox="1">
            <a:spLocks/>
          </p:cNvSpPr>
          <p:nvPr/>
        </p:nvSpPr>
        <p:spPr>
          <a:xfrm>
            <a:off x="4892833" y="3328700"/>
            <a:ext cx="879184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altLang="ko-KR" sz="1050" dirty="0">
                <a:latin typeface="Segoe Script" panose="030B0504020000000003" pitchFamily="66" charset="0"/>
                <a:ea typeface="나눔스퀘어_ac" panose="020B0600000101010101" pitchFamily="50" charset="-127"/>
              </a:rPr>
              <a:t>Similar!</a:t>
            </a:r>
            <a:endParaRPr lang="en-US" sz="1050" dirty="0">
              <a:latin typeface="Segoe Script" panose="030B0504020000000003" pitchFamily="66" charset="0"/>
              <a:ea typeface="나눔스퀘어_ac" panose="020B0600000101010101" pitchFamily="50" charset="-127"/>
            </a:endParaRPr>
          </a:p>
        </p:txBody>
      </p:sp>
      <p:sp>
        <p:nvSpPr>
          <p:cNvPr id="121" name="Google Shape;857;p19">
            <a:extLst>
              <a:ext uri="{FF2B5EF4-FFF2-40B4-BE49-F238E27FC236}">
                <a16:creationId xmlns:a16="http://schemas.microsoft.com/office/drawing/2014/main" id="{9199CFE4-3891-4D0B-BCAF-83A45018CDA8}"/>
              </a:ext>
            </a:extLst>
          </p:cNvPr>
          <p:cNvSpPr txBox="1">
            <a:spLocks/>
          </p:cNvSpPr>
          <p:nvPr/>
        </p:nvSpPr>
        <p:spPr>
          <a:xfrm>
            <a:off x="4892833" y="4069010"/>
            <a:ext cx="879184" cy="335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altLang="ko-KR" sz="1050" dirty="0">
                <a:latin typeface="Segoe Script" panose="030B0504020000000003" pitchFamily="66" charset="0"/>
                <a:ea typeface="나눔스퀘어_ac" panose="020B0600000101010101" pitchFamily="50" charset="-127"/>
              </a:rPr>
              <a:t>Similar!</a:t>
            </a:r>
            <a:endParaRPr lang="en-US" sz="1050" dirty="0">
              <a:latin typeface="Segoe Script" panose="030B0504020000000003" pitchFamily="66" charset="0"/>
              <a:ea typeface="나눔스퀘어_ac" panose="020B0600000101010101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p3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511" name="Google Shape;3511;p37"/>
          <p:cNvSpPr txBox="1">
            <a:spLocks noGrp="1"/>
          </p:cNvSpPr>
          <p:nvPr>
            <p:ph type="title"/>
          </p:nvPr>
        </p:nvSpPr>
        <p:spPr>
          <a:xfrm>
            <a:off x="380999" y="624649"/>
            <a:ext cx="5575830" cy="63523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Wor2vec &amp; LSTM Learning</a:t>
            </a:r>
            <a:endParaRPr sz="3000" dirty="0"/>
          </a:p>
        </p:txBody>
      </p:sp>
      <p:sp>
        <p:nvSpPr>
          <p:cNvPr id="3512" name="Google Shape;3512;p37"/>
          <p:cNvSpPr txBox="1"/>
          <p:nvPr/>
        </p:nvSpPr>
        <p:spPr>
          <a:xfrm>
            <a:off x="2883799" y="2217285"/>
            <a:ext cx="914400" cy="88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에이치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   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: 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루트      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: 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이렇게   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:  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문제      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:  4</a:t>
            </a:r>
          </a:p>
        </p:txBody>
      </p:sp>
      <p:sp>
        <p:nvSpPr>
          <p:cNvPr id="1288" name="Google Shape;1735;p29">
            <a:extLst>
              <a:ext uri="{FF2B5EF4-FFF2-40B4-BE49-F238E27FC236}">
                <a16:creationId xmlns:a16="http://schemas.microsoft.com/office/drawing/2014/main" id="{C4B1CB68-36E5-414C-A710-4DAFCE38EB3D}"/>
              </a:ext>
            </a:extLst>
          </p:cNvPr>
          <p:cNvSpPr txBox="1">
            <a:spLocks/>
          </p:cNvSpPr>
          <p:nvPr/>
        </p:nvSpPr>
        <p:spPr>
          <a:xfrm>
            <a:off x="2883799" y="1604096"/>
            <a:ext cx="1853250" cy="514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Generating</a:t>
            </a:r>
            <a:br>
              <a:rPr lang="en-US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Embedding Matrix</a:t>
            </a:r>
            <a:endParaRPr lang="en-US" altLang="ko-KR" sz="105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94" name="Google Shape;1163;p26">
            <a:extLst>
              <a:ext uri="{FF2B5EF4-FFF2-40B4-BE49-F238E27FC236}">
                <a16:creationId xmlns:a16="http://schemas.microsoft.com/office/drawing/2014/main" id="{AAFBA902-DE46-43B0-A82F-8115B5066B8E}"/>
              </a:ext>
            </a:extLst>
          </p:cNvPr>
          <p:cNvSpPr/>
          <p:nvPr/>
        </p:nvSpPr>
        <p:spPr>
          <a:xfrm rot="5400000">
            <a:off x="4038213" y="2537092"/>
            <a:ext cx="353820" cy="202279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163;p26">
            <a:extLst>
              <a:ext uri="{FF2B5EF4-FFF2-40B4-BE49-F238E27FC236}">
                <a16:creationId xmlns:a16="http://schemas.microsoft.com/office/drawing/2014/main" id="{70074739-9D00-464A-A0EC-3E62E0D92D58}"/>
              </a:ext>
            </a:extLst>
          </p:cNvPr>
          <p:cNvSpPr/>
          <p:nvPr/>
        </p:nvSpPr>
        <p:spPr>
          <a:xfrm rot="5400000">
            <a:off x="6669590" y="2537093"/>
            <a:ext cx="353820" cy="202279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735;p29">
            <a:extLst>
              <a:ext uri="{FF2B5EF4-FFF2-40B4-BE49-F238E27FC236}">
                <a16:creationId xmlns:a16="http://schemas.microsoft.com/office/drawing/2014/main" id="{C09BD7E3-6E32-4BEB-9778-FF36CFBE32A5}"/>
              </a:ext>
            </a:extLst>
          </p:cNvPr>
          <p:cNvSpPr txBox="1">
            <a:spLocks/>
          </p:cNvSpPr>
          <p:nvPr/>
        </p:nvSpPr>
        <p:spPr>
          <a:xfrm>
            <a:off x="4693836" y="1604096"/>
            <a:ext cx="1853250" cy="514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Conversion Context to Sequence</a:t>
            </a:r>
            <a:endParaRPr lang="en-US" altLang="ko-KR" sz="105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97" name="Google Shape;3512;p37">
            <a:extLst>
              <a:ext uri="{FF2B5EF4-FFF2-40B4-BE49-F238E27FC236}">
                <a16:creationId xmlns:a16="http://schemas.microsoft.com/office/drawing/2014/main" id="{D7E44862-23C1-4429-975A-3B9BA6E8BFF2}"/>
              </a:ext>
            </a:extLst>
          </p:cNvPr>
          <p:cNvSpPr txBox="1"/>
          <p:nvPr/>
        </p:nvSpPr>
        <p:spPr>
          <a:xfrm>
            <a:off x="4693836" y="2193413"/>
            <a:ext cx="2147250" cy="98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학년 뉴런 통해 서도 만났었는데요</a:t>
            </a:r>
            <a:endParaRPr lang="en-US" altLang="ko-KR" sz="1050" dirty="0"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[336, 476, 176, 1735, 2672]</a:t>
            </a:r>
          </a:p>
          <a:p>
            <a:pPr lvl="0"/>
            <a:endParaRPr lang="en-US" altLang="ko-KR" sz="1050" dirty="0"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  <a:p>
            <a:pPr lvl="0"/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일 </a:t>
            </a:r>
            <a:r>
              <a:rPr lang="ko-KR" altLang="en-US" sz="105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단삼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 학년 과정</a:t>
            </a:r>
            <a:endParaRPr lang="en-US" altLang="ko-KR" sz="1050" dirty="0"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[104, 2677, 336, 337]</a:t>
            </a:r>
          </a:p>
        </p:txBody>
      </p:sp>
      <p:sp>
        <p:nvSpPr>
          <p:cNvPr id="1304" name="Google Shape;3512;p37">
            <a:extLst>
              <a:ext uri="{FF2B5EF4-FFF2-40B4-BE49-F238E27FC236}">
                <a16:creationId xmlns:a16="http://schemas.microsoft.com/office/drawing/2014/main" id="{FFD017C2-0794-4F2F-8797-E32EF9F629F7}"/>
              </a:ext>
            </a:extLst>
          </p:cNvPr>
          <p:cNvSpPr txBox="1"/>
          <p:nvPr/>
        </p:nvSpPr>
        <p:spPr>
          <a:xfrm>
            <a:off x="7138675" y="2381055"/>
            <a:ext cx="185325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[336, 476, 176, 1735]   2672</a:t>
            </a:r>
          </a:p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[104, 2677, 336]             337</a:t>
            </a:r>
          </a:p>
        </p:txBody>
      </p:sp>
      <p:sp>
        <p:nvSpPr>
          <p:cNvPr id="1305" name="Google Shape;1735;p29">
            <a:extLst>
              <a:ext uri="{FF2B5EF4-FFF2-40B4-BE49-F238E27FC236}">
                <a16:creationId xmlns:a16="http://schemas.microsoft.com/office/drawing/2014/main" id="{1DDF8599-0C66-44E6-812F-AFD2F2922A18}"/>
              </a:ext>
            </a:extLst>
          </p:cNvPr>
          <p:cNvSpPr txBox="1">
            <a:spLocks/>
          </p:cNvSpPr>
          <p:nvPr/>
        </p:nvSpPr>
        <p:spPr>
          <a:xfrm>
            <a:off x="7138675" y="1604096"/>
            <a:ext cx="1853250" cy="514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Split X , y data</a:t>
            </a:r>
            <a:endParaRPr lang="en-US" altLang="ko-KR" sz="105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06" name="Google Shape;3512;p37">
            <a:extLst>
              <a:ext uri="{FF2B5EF4-FFF2-40B4-BE49-F238E27FC236}">
                <a16:creationId xmlns:a16="http://schemas.microsoft.com/office/drawing/2014/main" id="{7AAC59FF-D3A2-45C6-864F-21AAFB7FF683}"/>
              </a:ext>
            </a:extLst>
          </p:cNvPr>
          <p:cNvSpPr txBox="1"/>
          <p:nvPr/>
        </p:nvSpPr>
        <p:spPr>
          <a:xfrm>
            <a:off x="7689495" y="2138280"/>
            <a:ext cx="202280" cy="198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X</a:t>
            </a:r>
          </a:p>
        </p:txBody>
      </p:sp>
      <p:sp>
        <p:nvSpPr>
          <p:cNvPr id="1307" name="Google Shape;3512;p37">
            <a:extLst>
              <a:ext uri="{FF2B5EF4-FFF2-40B4-BE49-F238E27FC236}">
                <a16:creationId xmlns:a16="http://schemas.microsoft.com/office/drawing/2014/main" id="{E73FFBEF-7741-4A57-8981-11764C895E6E}"/>
              </a:ext>
            </a:extLst>
          </p:cNvPr>
          <p:cNvSpPr txBox="1"/>
          <p:nvPr/>
        </p:nvSpPr>
        <p:spPr>
          <a:xfrm>
            <a:off x="8704400" y="2138280"/>
            <a:ext cx="202280" cy="198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y</a:t>
            </a:r>
          </a:p>
        </p:txBody>
      </p:sp>
      <p:sp>
        <p:nvSpPr>
          <p:cNvPr id="1309" name="Google Shape;1163;p26">
            <a:extLst>
              <a:ext uri="{FF2B5EF4-FFF2-40B4-BE49-F238E27FC236}">
                <a16:creationId xmlns:a16="http://schemas.microsoft.com/office/drawing/2014/main" id="{91B87E8D-ACD9-4994-8F89-51E63B9AD45F}"/>
              </a:ext>
            </a:extLst>
          </p:cNvPr>
          <p:cNvSpPr/>
          <p:nvPr/>
        </p:nvSpPr>
        <p:spPr>
          <a:xfrm rot="5400000">
            <a:off x="2870820" y="3811496"/>
            <a:ext cx="353820" cy="202279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163;p26">
            <a:extLst>
              <a:ext uri="{FF2B5EF4-FFF2-40B4-BE49-F238E27FC236}">
                <a16:creationId xmlns:a16="http://schemas.microsoft.com/office/drawing/2014/main" id="{B709E6CC-17C2-46EC-8D5C-08A8A0A84AD0}"/>
              </a:ext>
            </a:extLst>
          </p:cNvPr>
          <p:cNvSpPr/>
          <p:nvPr/>
        </p:nvSpPr>
        <p:spPr>
          <a:xfrm rot="5400000">
            <a:off x="5443550" y="3811497"/>
            <a:ext cx="353820" cy="202279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그림 7" descr="시계이(가) 표시된 사진&#10;&#10;자동 생성된 설명">
            <a:extLst>
              <a:ext uri="{FF2B5EF4-FFF2-40B4-BE49-F238E27FC236}">
                <a16:creationId xmlns:a16="http://schemas.microsoft.com/office/drawing/2014/main" id="{EB1E5532-391D-4A57-95EF-C7C1721CE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366" y="3456047"/>
            <a:ext cx="1104433" cy="1005221"/>
          </a:xfrm>
          <a:prstGeom prst="rect">
            <a:avLst/>
          </a:prstGeom>
        </p:spPr>
      </p:pic>
      <p:sp>
        <p:nvSpPr>
          <p:cNvPr id="1318" name="Google Shape;3512;p37">
            <a:extLst>
              <a:ext uri="{FF2B5EF4-FFF2-40B4-BE49-F238E27FC236}">
                <a16:creationId xmlns:a16="http://schemas.microsoft.com/office/drawing/2014/main" id="{C4C02552-B955-4B77-B5A2-857271FDC2D8}"/>
              </a:ext>
            </a:extLst>
          </p:cNvPr>
          <p:cNvSpPr txBox="1"/>
          <p:nvPr/>
        </p:nvSpPr>
        <p:spPr>
          <a:xfrm>
            <a:off x="3249299" y="4542699"/>
            <a:ext cx="2990891" cy="18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Input length : max length of sentences</a:t>
            </a:r>
          </a:p>
        </p:txBody>
      </p:sp>
      <p:sp>
        <p:nvSpPr>
          <p:cNvPr id="1319" name="Google Shape;3512;p37">
            <a:extLst>
              <a:ext uri="{FF2B5EF4-FFF2-40B4-BE49-F238E27FC236}">
                <a16:creationId xmlns:a16="http://schemas.microsoft.com/office/drawing/2014/main" id="{50528573-E052-4A14-A2D1-6FDDC0F322C6}"/>
              </a:ext>
            </a:extLst>
          </p:cNvPr>
          <p:cNvSpPr txBox="1"/>
          <p:nvPr/>
        </p:nvSpPr>
        <p:spPr>
          <a:xfrm>
            <a:off x="5992058" y="3550232"/>
            <a:ext cx="2656967" cy="420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(input)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주황색 </a:t>
            </a:r>
            <a:endParaRPr lang="en-US" altLang="ko-KR" sz="1050" dirty="0"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Wingdings" panose="05000000000000000000" pitchFamily="2" charset="2"/>
              </a:rPr>
              <a:t>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주황색 </a:t>
            </a:r>
            <a:r>
              <a:rPr lang="ko-KR" altLang="en-US" sz="1050" dirty="0">
                <a:solidFill>
                  <a:schemeClr val="accent2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변해요 길어지죠 빗변 길이 어떻게 되죠</a:t>
            </a:r>
            <a:endParaRPr lang="en-US" altLang="ko-KR" sz="1050" dirty="0">
              <a:solidFill>
                <a:schemeClr val="accent2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</p:txBody>
      </p:sp>
      <p:sp>
        <p:nvSpPr>
          <p:cNvPr id="1320" name="Google Shape;1735;p29">
            <a:extLst>
              <a:ext uri="{FF2B5EF4-FFF2-40B4-BE49-F238E27FC236}">
                <a16:creationId xmlns:a16="http://schemas.microsoft.com/office/drawing/2014/main" id="{D3EAFD7E-B0B7-4E33-BDAB-01C5003C580B}"/>
              </a:ext>
            </a:extLst>
          </p:cNvPr>
          <p:cNvSpPr txBox="1">
            <a:spLocks/>
          </p:cNvSpPr>
          <p:nvPr/>
        </p:nvSpPr>
        <p:spPr>
          <a:xfrm>
            <a:off x="3249299" y="3150538"/>
            <a:ext cx="1853250" cy="3342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ko-KR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LSTM Learning</a:t>
            </a:r>
          </a:p>
        </p:txBody>
      </p:sp>
      <p:sp>
        <p:nvSpPr>
          <p:cNvPr id="1321" name="Google Shape;3512;p37">
            <a:extLst>
              <a:ext uri="{FF2B5EF4-FFF2-40B4-BE49-F238E27FC236}">
                <a16:creationId xmlns:a16="http://schemas.microsoft.com/office/drawing/2014/main" id="{0630C645-E953-49E0-B587-4DC8AC7B28CA}"/>
              </a:ext>
            </a:extLst>
          </p:cNvPr>
          <p:cNvSpPr txBox="1"/>
          <p:nvPr/>
        </p:nvSpPr>
        <p:spPr>
          <a:xfrm>
            <a:off x="3249299" y="4740427"/>
            <a:ext cx="2990891" cy="18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Embedding size : 30</a:t>
            </a:r>
          </a:p>
        </p:txBody>
      </p:sp>
      <p:sp>
        <p:nvSpPr>
          <p:cNvPr id="1322" name="Google Shape;1735;p29">
            <a:extLst>
              <a:ext uri="{FF2B5EF4-FFF2-40B4-BE49-F238E27FC236}">
                <a16:creationId xmlns:a16="http://schemas.microsoft.com/office/drawing/2014/main" id="{ED35E0C5-7EE4-4830-86E7-1E8DBC6141D7}"/>
              </a:ext>
            </a:extLst>
          </p:cNvPr>
          <p:cNvSpPr txBox="1">
            <a:spLocks/>
          </p:cNvSpPr>
          <p:nvPr/>
        </p:nvSpPr>
        <p:spPr>
          <a:xfrm>
            <a:off x="5992058" y="3150538"/>
            <a:ext cx="1853250" cy="3342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ko-KR" sz="10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Text Inference</a:t>
            </a:r>
          </a:p>
        </p:txBody>
      </p:sp>
      <p:sp>
        <p:nvSpPr>
          <p:cNvPr id="1324" name="Google Shape;3512;p37">
            <a:extLst>
              <a:ext uri="{FF2B5EF4-FFF2-40B4-BE49-F238E27FC236}">
                <a16:creationId xmlns:a16="http://schemas.microsoft.com/office/drawing/2014/main" id="{5BFC90D6-FCD4-406E-8A84-BF907E35E106}"/>
              </a:ext>
            </a:extLst>
          </p:cNvPr>
          <p:cNvSpPr txBox="1"/>
          <p:nvPr/>
        </p:nvSpPr>
        <p:spPr>
          <a:xfrm>
            <a:off x="5992058" y="4011279"/>
            <a:ext cx="1867963" cy="420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(input)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예각의</a:t>
            </a:r>
            <a:endParaRPr lang="en-US" altLang="ko-KR" sz="1050" dirty="0"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  <a:p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 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Wingdings" panose="05000000000000000000" pitchFamily="2" charset="2"/>
              </a:rPr>
              <a:t>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예각의 </a:t>
            </a:r>
            <a:r>
              <a:rPr lang="ko-KR" altLang="en-US" sz="1050" dirty="0">
                <a:solidFill>
                  <a:schemeClr val="accent2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Barlow Light"/>
                <a:sym typeface="Barlow Light"/>
              </a:rPr>
              <a:t>삼각비 값 입니다</a:t>
            </a:r>
            <a:endParaRPr lang="en-US" altLang="ko-KR" sz="1050" dirty="0">
              <a:solidFill>
                <a:schemeClr val="accent2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Barlow Light"/>
              <a:sym typeface="Barlow Light"/>
            </a:endParaRPr>
          </a:p>
        </p:txBody>
      </p:sp>
      <p:sp>
        <p:nvSpPr>
          <p:cNvPr id="1327" name="Google Shape;3512;p37">
            <a:extLst>
              <a:ext uri="{FF2B5EF4-FFF2-40B4-BE49-F238E27FC236}">
                <a16:creationId xmlns:a16="http://schemas.microsoft.com/office/drawing/2014/main" id="{E64981CB-1B68-44F4-AD50-008C1AF9A519}"/>
              </a:ext>
            </a:extLst>
          </p:cNvPr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Barlow Light"/>
                <a:ea typeface="Barlow Light"/>
                <a:cs typeface="Barlow Light"/>
                <a:sym typeface="Barlow Light"/>
              </a:rPr>
              <a:t>Using best parameters obtained in word embedding and by checking cosine similarity, we can generate embedding matrix for original speech’s text.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dirty="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Barlow Light"/>
                <a:ea typeface="Barlow Light"/>
                <a:cs typeface="Barlow Light"/>
                <a:sym typeface="Barlow Light"/>
              </a:rPr>
              <a:t>Through the conversion to sequences and preparing input trainable data, we can train LSTM model.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dirty="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Barlow Light"/>
                <a:ea typeface="Barlow Light"/>
                <a:cs typeface="Barlow Light"/>
                <a:sym typeface="Barlow Light"/>
              </a:rPr>
              <a:t>Finally, we can get next texts of input text through the trained LSTM model.</a:t>
            </a:r>
          </a:p>
        </p:txBody>
      </p:sp>
      <p:grpSp>
        <p:nvGrpSpPr>
          <p:cNvPr id="1328" name="Google Shape;2322;p37">
            <a:extLst>
              <a:ext uri="{FF2B5EF4-FFF2-40B4-BE49-F238E27FC236}">
                <a16:creationId xmlns:a16="http://schemas.microsoft.com/office/drawing/2014/main" id="{2C44D812-8CB3-483E-8C7A-FA30CC6AB305}"/>
              </a:ext>
            </a:extLst>
          </p:cNvPr>
          <p:cNvGrpSpPr/>
          <p:nvPr/>
        </p:nvGrpSpPr>
        <p:grpSpPr>
          <a:xfrm>
            <a:off x="6448960" y="183486"/>
            <a:ext cx="1144860" cy="1223525"/>
            <a:chOff x="1926580" y="602477"/>
            <a:chExt cx="4456273" cy="4762466"/>
          </a:xfrm>
        </p:grpSpPr>
        <p:sp>
          <p:nvSpPr>
            <p:cNvPr id="1329" name="Google Shape;2323;p37">
              <a:extLst>
                <a:ext uri="{FF2B5EF4-FFF2-40B4-BE49-F238E27FC236}">
                  <a16:creationId xmlns:a16="http://schemas.microsoft.com/office/drawing/2014/main" id="{C310880A-8486-4685-A0F2-A1B0E9508EE5}"/>
                </a:ext>
              </a:extLst>
            </p:cNvPr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2324;p37">
              <a:extLst>
                <a:ext uri="{FF2B5EF4-FFF2-40B4-BE49-F238E27FC236}">
                  <a16:creationId xmlns:a16="http://schemas.microsoft.com/office/drawing/2014/main" id="{15B9C923-3FCE-4F3A-BD86-D1BB2EE7087A}"/>
                </a:ext>
              </a:extLst>
            </p:cNvPr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2325;p37">
              <a:extLst>
                <a:ext uri="{FF2B5EF4-FFF2-40B4-BE49-F238E27FC236}">
                  <a16:creationId xmlns:a16="http://schemas.microsoft.com/office/drawing/2014/main" id="{B9E8384F-1299-49D4-8033-1CBBFF7D8F1D}"/>
                </a:ext>
              </a:extLst>
            </p:cNvPr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2326;p37">
              <a:extLst>
                <a:ext uri="{FF2B5EF4-FFF2-40B4-BE49-F238E27FC236}">
                  <a16:creationId xmlns:a16="http://schemas.microsoft.com/office/drawing/2014/main" id="{EA1D4325-756E-410B-96A0-A2296051433A}"/>
                </a:ext>
              </a:extLst>
            </p:cNvPr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2327;p37">
              <a:extLst>
                <a:ext uri="{FF2B5EF4-FFF2-40B4-BE49-F238E27FC236}">
                  <a16:creationId xmlns:a16="http://schemas.microsoft.com/office/drawing/2014/main" id="{7287D1E5-B910-4D33-8557-2AA2CCBE804C}"/>
                </a:ext>
              </a:extLst>
            </p:cNvPr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2328;p37">
              <a:extLst>
                <a:ext uri="{FF2B5EF4-FFF2-40B4-BE49-F238E27FC236}">
                  <a16:creationId xmlns:a16="http://schemas.microsoft.com/office/drawing/2014/main" id="{6C6E0298-5B87-40CB-B5F6-BE68D6C89E4F}"/>
                </a:ext>
              </a:extLst>
            </p:cNvPr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2329;p37">
              <a:extLst>
                <a:ext uri="{FF2B5EF4-FFF2-40B4-BE49-F238E27FC236}">
                  <a16:creationId xmlns:a16="http://schemas.microsoft.com/office/drawing/2014/main" id="{883955D5-5C69-4A56-9E52-7ACE7379921E}"/>
                </a:ext>
              </a:extLst>
            </p:cNvPr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2330;p37">
              <a:extLst>
                <a:ext uri="{FF2B5EF4-FFF2-40B4-BE49-F238E27FC236}">
                  <a16:creationId xmlns:a16="http://schemas.microsoft.com/office/drawing/2014/main" id="{1601654D-9538-48D9-A22F-34BFF39B6736}"/>
                </a:ext>
              </a:extLst>
            </p:cNvPr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2331;p37">
              <a:extLst>
                <a:ext uri="{FF2B5EF4-FFF2-40B4-BE49-F238E27FC236}">
                  <a16:creationId xmlns:a16="http://schemas.microsoft.com/office/drawing/2014/main" id="{86CA267B-78BA-40EB-B35C-202B5A9B2392}"/>
                </a:ext>
              </a:extLst>
            </p:cNvPr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2332;p37">
              <a:extLst>
                <a:ext uri="{FF2B5EF4-FFF2-40B4-BE49-F238E27FC236}">
                  <a16:creationId xmlns:a16="http://schemas.microsoft.com/office/drawing/2014/main" id="{2621EE00-06EC-4E32-8F84-39E821A1B545}"/>
                </a:ext>
              </a:extLst>
            </p:cNvPr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2333;p37">
              <a:extLst>
                <a:ext uri="{FF2B5EF4-FFF2-40B4-BE49-F238E27FC236}">
                  <a16:creationId xmlns:a16="http://schemas.microsoft.com/office/drawing/2014/main" id="{15F47799-BC9F-4BD7-9C9E-AAE9F03A993A}"/>
                </a:ext>
              </a:extLst>
            </p:cNvPr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2334;p37">
              <a:extLst>
                <a:ext uri="{FF2B5EF4-FFF2-40B4-BE49-F238E27FC236}">
                  <a16:creationId xmlns:a16="http://schemas.microsoft.com/office/drawing/2014/main" id="{C0D44BB8-FE70-4BF4-A9DB-21447655A14F}"/>
                </a:ext>
              </a:extLst>
            </p:cNvPr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2335;p37">
              <a:extLst>
                <a:ext uri="{FF2B5EF4-FFF2-40B4-BE49-F238E27FC236}">
                  <a16:creationId xmlns:a16="http://schemas.microsoft.com/office/drawing/2014/main" id="{28E078AB-E971-419C-8251-7B4099D40B7C}"/>
                </a:ext>
              </a:extLst>
            </p:cNvPr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2336;p37">
              <a:extLst>
                <a:ext uri="{FF2B5EF4-FFF2-40B4-BE49-F238E27FC236}">
                  <a16:creationId xmlns:a16="http://schemas.microsoft.com/office/drawing/2014/main" id="{6C59A052-88F3-4009-88F3-A8FF44D91781}"/>
                </a:ext>
              </a:extLst>
            </p:cNvPr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2337;p37">
              <a:extLst>
                <a:ext uri="{FF2B5EF4-FFF2-40B4-BE49-F238E27FC236}">
                  <a16:creationId xmlns:a16="http://schemas.microsoft.com/office/drawing/2014/main" id="{864FA534-E1B1-4929-8FC4-ED8DE99667C8}"/>
                </a:ext>
              </a:extLst>
            </p:cNvPr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2338;p37">
              <a:extLst>
                <a:ext uri="{FF2B5EF4-FFF2-40B4-BE49-F238E27FC236}">
                  <a16:creationId xmlns:a16="http://schemas.microsoft.com/office/drawing/2014/main" id="{EFA9FDEF-37C9-4E25-AAE5-2262737BA795}"/>
                </a:ext>
              </a:extLst>
            </p:cNvPr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2339;p37">
              <a:extLst>
                <a:ext uri="{FF2B5EF4-FFF2-40B4-BE49-F238E27FC236}">
                  <a16:creationId xmlns:a16="http://schemas.microsoft.com/office/drawing/2014/main" id="{97BAFA8A-E634-47BF-895A-6047D119CCD8}"/>
                </a:ext>
              </a:extLst>
            </p:cNvPr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2340;p37">
              <a:extLst>
                <a:ext uri="{FF2B5EF4-FFF2-40B4-BE49-F238E27FC236}">
                  <a16:creationId xmlns:a16="http://schemas.microsoft.com/office/drawing/2014/main" id="{7993A199-203A-48C9-AD67-7B8A833F652F}"/>
                </a:ext>
              </a:extLst>
            </p:cNvPr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2341;p37">
              <a:extLst>
                <a:ext uri="{FF2B5EF4-FFF2-40B4-BE49-F238E27FC236}">
                  <a16:creationId xmlns:a16="http://schemas.microsoft.com/office/drawing/2014/main" id="{71DA94EF-717F-44C0-9240-8E8716DA668D}"/>
                </a:ext>
              </a:extLst>
            </p:cNvPr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2342;p37">
              <a:extLst>
                <a:ext uri="{FF2B5EF4-FFF2-40B4-BE49-F238E27FC236}">
                  <a16:creationId xmlns:a16="http://schemas.microsoft.com/office/drawing/2014/main" id="{8F9DFF05-E39A-4FD4-AA29-3CD105678AD1}"/>
                </a:ext>
              </a:extLst>
            </p:cNvPr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2343;p37">
              <a:extLst>
                <a:ext uri="{FF2B5EF4-FFF2-40B4-BE49-F238E27FC236}">
                  <a16:creationId xmlns:a16="http://schemas.microsoft.com/office/drawing/2014/main" id="{389A1907-0DC0-4530-84D4-C2EFDF45A399}"/>
                </a:ext>
              </a:extLst>
            </p:cNvPr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2344;p37">
              <a:extLst>
                <a:ext uri="{FF2B5EF4-FFF2-40B4-BE49-F238E27FC236}">
                  <a16:creationId xmlns:a16="http://schemas.microsoft.com/office/drawing/2014/main" id="{9BEBF791-9B39-4C48-AA74-643C4C959AE9}"/>
                </a:ext>
              </a:extLst>
            </p:cNvPr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2345;p37">
              <a:extLst>
                <a:ext uri="{FF2B5EF4-FFF2-40B4-BE49-F238E27FC236}">
                  <a16:creationId xmlns:a16="http://schemas.microsoft.com/office/drawing/2014/main" id="{ACDAC177-DE9B-417F-99A7-1B79A26ACB84}"/>
                </a:ext>
              </a:extLst>
            </p:cNvPr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2346;p37">
              <a:extLst>
                <a:ext uri="{FF2B5EF4-FFF2-40B4-BE49-F238E27FC236}">
                  <a16:creationId xmlns:a16="http://schemas.microsoft.com/office/drawing/2014/main" id="{890F331E-B989-4C2C-BB57-A48A1622B9A4}"/>
                </a:ext>
              </a:extLst>
            </p:cNvPr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2347;p37">
              <a:extLst>
                <a:ext uri="{FF2B5EF4-FFF2-40B4-BE49-F238E27FC236}">
                  <a16:creationId xmlns:a16="http://schemas.microsoft.com/office/drawing/2014/main" id="{3CEE34AD-9DAC-48D1-920F-E583EBF213CB}"/>
                </a:ext>
              </a:extLst>
            </p:cNvPr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2348;p37">
              <a:extLst>
                <a:ext uri="{FF2B5EF4-FFF2-40B4-BE49-F238E27FC236}">
                  <a16:creationId xmlns:a16="http://schemas.microsoft.com/office/drawing/2014/main" id="{A4A4FAC1-D7ED-41FA-B1FA-9EF57AAA12A4}"/>
                </a:ext>
              </a:extLst>
            </p:cNvPr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2349;p37">
              <a:extLst>
                <a:ext uri="{FF2B5EF4-FFF2-40B4-BE49-F238E27FC236}">
                  <a16:creationId xmlns:a16="http://schemas.microsoft.com/office/drawing/2014/main" id="{CF3BB865-A7D0-411A-8EE3-9BEEB5C9CF29}"/>
                </a:ext>
              </a:extLst>
            </p:cNvPr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2350;p37">
              <a:extLst>
                <a:ext uri="{FF2B5EF4-FFF2-40B4-BE49-F238E27FC236}">
                  <a16:creationId xmlns:a16="http://schemas.microsoft.com/office/drawing/2014/main" id="{0EFBD5AC-16AA-48A7-9599-5B83E0726E2C}"/>
                </a:ext>
              </a:extLst>
            </p:cNvPr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2351;p37">
              <a:extLst>
                <a:ext uri="{FF2B5EF4-FFF2-40B4-BE49-F238E27FC236}">
                  <a16:creationId xmlns:a16="http://schemas.microsoft.com/office/drawing/2014/main" id="{25BFFB7D-7E49-46CB-BD27-393974977EEA}"/>
                </a:ext>
              </a:extLst>
            </p:cNvPr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2352;p37">
              <a:extLst>
                <a:ext uri="{FF2B5EF4-FFF2-40B4-BE49-F238E27FC236}">
                  <a16:creationId xmlns:a16="http://schemas.microsoft.com/office/drawing/2014/main" id="{BB47E044-8ABF-449E-9A0F-B53C7A0357B4}"/>
                </a:ext>
              </a:extLst>
            </p:cNvPr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2353;p37">
              <a:extLst>
                <a:ext uri="{FF2B5EF4-FFF2-40B4-BE49-F238E27FC236}">
                  <a16:creationId xmlns:a16="http://schemas.microsoft.com/office/drawing/2014/main" id="{61FABE88-EDED-4AC1-8F80-D93FBE85498E}"/>
                </a:ext>
              </a:extLst>
            </p:cNvPr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2354;p37">
              <a:extLst>
                <a:ext uri="{FF2B5EF4-FFF2-40B4-BE49-F238E27FC236}">
                  <a16:creationId xmlns:a16="http://schemas.microsoft.com/office/drawing/2014/main" id="{7A8D458B-C88C-423B-838D-3E84D0A74F31}"/>
                </a:ext>
              </a:extLst>
            </p:cNvPr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2355;p37">
              <a:extLst>
                <a:ext uri="{FF2B5EF4-FFF2-40B4-BE49-F238E27FC236}">
                  <a16:creationId xmlns:a16="http://schemas.microsoft.com/office/drawing/2014/main" id="{0DA8848C-AB0D-4619-AA71-EAD24D438B7A}"/>
                </a:ext>
              </a:extLst>
            </p:cNvPr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2356;p37">
              <a:extLst>
                <a:ext uri="{FF2B5EF4-FFF2-40B4-BE49-F238E27FC236}">
                  <a16:creationId xmlns:a16="http://schemas.microsoft.com/office/drawing/2014/main" id="{AAE66F29-7250-4538-B9EA-36866A9A722D}"/>
                </a:ext>
              </a:extLst>
            </p:cNvPr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2357;p37">
              <a:extLst>
                <a:ext uri="{FF2B5EF4-FFF2-40B4-BE49-F238E27FC236}">
                  <a16:creationId xmlns:a16="http://schemas.microsoft.com/office/drawing/2014/main" id="{4E4F9657-F333-4C37-9999-9913D8619507}"/>
                </a:ext>
              </a:extLst>
            </p:cNvPr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2358;p37">
              <a:extLst>
                <a:ext uri="{FF2B5EF4-FFF2-40B4-BE49-F238E27FC236}">
                  <a16:creationId xmlns:a16="http://schemas.microsoft.com/office/drawing/2014/main" id="{2B741701-A286-4B79-AB01-DCAA2D0CF73A}"/>
                </a:ext>
              </a:extLst>
            </p:cNvPr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2359;p37">
              <a:extLst>
                <a:ext uri="{FF2B5EF4-FFF2-40B4-BE49-F238E27FC236}">
                  <a16:creationId xmlns:a16="http://schemas.microsoft.com/office/drawing/2014/main" id="{89893829-6161-4EE6-9057-A7473742E5E4}"/>
                </a:ext>
              </a:extLst>
            </p:cNvPr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2360;p37">
              <a:extLst>
                <a:ext uri="{FF2B5EF4-FFF2-40B4-BE49-F238E27FC236}">
                  <a16:creationId xmlns:a16="http://schemas.microsoft.com/office/drawing/2014/main" id="{D8FB89A9-BF98-4F5F-BF26-303A87FD3222}"/>
                </a:ext>
              </a:extLst>
            </p:cNvPr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2361;p37">
              <a:extLst>
                <a:ext uri="{FF2B5EF4-FFF2-40B4-BE49-F238E27FC236}">
                  <a16:creationId xmlns:a16="http://schemas.microsoft.com/office/drawing/2014/main" id="{A4C81937-7534-425C-9D70-B4BBA2A1841A}"/>
                </a:ext>
              </a:extLst>
            </p:cNvPr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2362;p37">
              <a:extLst>
                <a:ext uri="{FF2B5EF4-FFF2-40B4-BE49-F238E27FC236}">
                  <a16:creationId xmlns:a16="http://schemas.microsoft.com/office/drawing/2014/main" id="{F5E99956-11C0-4DF0-9AC1-F56B7AF5A235}"/>
                </a:ext>
              </a:extLst>
            </p:cNvPr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2363;p37">
              <a:extLst>
                <a:ext uri="{FF2B5EF4-FFF2-40B4-BE49-F238E27FC236}">
                  <a16:creationId xmlns:a16="http://schemas.microsoft.com/office/drawing/2014/main" id="{794A41C0-0F51-4279-996E-E5A37298A28A}"/>
                </a:ext>
              </a:extLst>
            </p:cNvPr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2364;p37">
              <a:extLst>
                <a:ext uri="{FF2B5EF4-FFF2-40B4-BE49-F238E27FC236}">
                  <a16:creationId xmlns:a16="http://schemas.microsoft.com/office/drawing/2014/main" id="{D202F2D0-F064-4B1C-B720-19FE5674841A}"/>
                </a:ext>
              </a:extLst>
            </p:cNvPr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2365;p37">
              <a:extLst>
                <a:ext uri="{FF2B5EF4-FFF2-40B4-BE49-F238E27FC236}">
                  <a16:creationId xmlns:a16="http://schemas.microsoft.com/office/drawing/2014/main" id="{ADE3F7B2-D874-4C5C-A477-7442E4290785}"/>
                </a:ext>
              </a:extLst>
            </p:cNvPr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2366;p37">
              <a:extLst>
                <a:ext uri="{FF2B5EF4-FFF2-40B4-BE49-F238E27FC236}">
                  <a16:creationId xmlns:a16="http://schemas.microsoft.com/office/drawing/2014/main" id="{ED55A2A7-E77E-4544-96AC-235EAB8163BA}"/>
                </a:ext>
              </a:extLst>
            </p:cNvPr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2367;p37">
              <a:extLst>
                <a:ext uri="{FF2B5EF4-FFF2-40B4-BE49-F238E27FC236}">
                  <a16:creationId xmlns:a16="http://schemas.microsoft.com/office/drawing/2014/main" id="{0146211F-C681-4BD8-8B8A-AA9DE54CF7F1}"/>
                </a:ext>
              </a:extLst>
            </p:cNvPr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2368;p37">
              <a:extLst>
                <a:ext uri="{FF2B5EF4-FFF2-40B4-BE49-F238E27FC236}">
                  <a16:creationId xmlns:a16="http://schemas.microsoft.com/office/drawing/2014/main" id="{1F9EA09A-D353-4610-B3EA-9B69149CE512}"/>
                </a:ext>
              </a:extLst>
            </p:cNvPr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2369;p37">
              <a:extLst>
                <a:ext uri="{FF2B5EF4-FFF2-40B4-BE49-F238E27FC236}">
                  <a16:creationId xmlns:a16="http://schemas.microsoft.com/office/drawing/2014/main" id="{83E0436F-289D-41FC-AD88-DC3B5841BCB0}"/>
                </a:ext>
              </a:extLst>
            </p:cNvPr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2370;p37">
              <a:extLst>
                <a:ext uri="{FF2B5EF4-FFF2-40B4-BE49-F238E27FC236}">
                  <a16:creationId xmlns:a16="http://schemas.microsoft.com/office/drawing/2014/main" id="{3DA72D66-102C-418F-8132-8625A374F945}"/>
                </a:ext>
              </a:extLst>
            </p:cNvPr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2371;p37">
              <a:extLst>
                <a:ext uri="{FF2B5EF4-FFF2-40B4-BE49-F238E27FC236}">
                  <a16:creationId xmlns:a16="http://schemas.microsoft.com/office/drawing/2014/main" id="{2D662AE8-F0F1-4895-B09E-4A9529019D96}"/>
                </a:ext>
              </a:extLst>
            </p:cNvPr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2372;p37">
              <a:extLst>
                <a:ext uri="{FF2B5EF4-FFF2-40B4-BE49-F238E27FC236}">
                  <a16:creationId xmlns:a16="http://schemas.microsoft.com/office/drawing/2014/main" id="{58594D35-7C56-4752-995D-E8C8789874FF}"/>
                </a:ext>
              </a:extLst>
            </p:cNvPr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2373;p37">
              <a:extLst>
                <a:ext uri="{FF2B5EF4-FFF2-40B4-BE49-F238E27FC236}">
                  <a16:creationId xmlns:a16="http://schemas.microsoft.com/office/drawing/2014/main" id="{0BE5E7FA-2AD1-48E2-8982-BFBB008ED769}"/>
                </a:ext>
              </a:extLst>
            </p:cNvPr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2374;p37">
              <a:extLst>
                <a:ext uri="{FF2B5EF4-FFF2-40B4-BE49-F238E27FC236}">
                  <a16:creationId xmlns:a16="http://schemas.microsoft.com/office/drawing/2014/main" id="{F2632205-FAE3-4B2C-8245-CDD4A8B5CE68}"/>
                </a:ext>
              </a:extLst>
            </p:cNvPr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2375;p37">
              <a:extLst>
                <a:ext uri="{FF2B5EF4-FFF2-40B4-BE49-F238E27FC236}">
                  <a16:creationId xmlns:a16="http://schemas.microsoft.com/office/drawing/2014/main" id="{8BEBC41D-C039-4210-ADE0-9E9584A8C276}"/>
                </a:ext>
              </a:extLst>
            </p:cNvPr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2376;p37">
              <a:extLst>
                <a:ext uri="{FF2B5EF4-FFF2-40B4-BE49-F238E27FC236}">
                  <a16:creationId xmlns:a16="http://schemas.microsoft.com/office/drawing/2014/main" id="{AB49D062-3FF9-4E07-9EE2-DD532DA6B318}"/>
                </a:ext>
              </a:extLst>
            </p:cNvPr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2377;p37">
              <a:extLst>
                <a:ext uri="{FF2B5EF4-FFF2-40B4-BE49-F238E27FC236}">
                  <a16:creationId xmlns:a16="http://schemas.microsoft.com/office/drawing/2014/main" id="{77F9A0DA-F418-41D7-8373-78AD9948CF39}"/>
                </a:ext>
              </a:extLst>
            </p:cNvPr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2378;p37">
              <a:extLst>
                <a:ext uri="{FF2B5EF4-FFF2-40B4-BE49-F238E27FC236}">
                  <a16:creationId xmlns:a16="http://schemas.microsoft.com/office/drawing/2014/main" id="{E6EFFC62-8F74-43C3-9042-1A80B27B2DA2}"/>
                </a:ext>
              </a:extLst>
            </p:cNvPr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2379;p37">
              <a:extLst>
                <a:ext uri="{FF2B5EF4-FFF2-40B4-BE49-F238E27FC236}">
                  <a16:creationId xmlns:a16="http://schemas.microsoft.com/office/drawing/2014/main" id="{119C5A0A-AC69-4C97-AC69-C443BAEADFC8}"/>
                </a:ext>
              </a:extLst>
            </p:cNvPr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2380;p37">
              <a:extLst>
                <a:ext uri="{FF2B5EF4-FFF2-40B4-BE49-F238E27FC236}">
                  <a16:creationId xmlns:a16="http://schemas.microsoft.com/office/drawing/2014/main" id="{3374AA45-3484-43CD-9CDB-006553582E95}"/>
                </a:ext>
              </a:extLst>
            </p:cNvPr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2381;p37">
              <a:extLst>
                <a:ext uri="{FF2B5EF4-FFF2-40B4-BE49-F238E27FC236}">
                  <a16:creationId xmlns:a16="http://schemas.microsoft.com/office/drawing/2014/main" id="{E05E0248-A087-46DE-98D5-B5CACAB4161D}"/>
                </a:ext>
              </a:extLst>
            </p:cNvPr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2382;p37">
              <a:extLst>
                <a:ext uri="{FF2B5EF4-FFF2-40B4-BE49-F238E27FC236}">
                  <a16:creationId xmlns:a16="http://schemas.microsoft.com/office/drawing/2014/main" id="{ED83F08F-FFA9-4D8C-BFAC-F1B4C3B95E16}"/>
                </a:ext>
              </a:extLst>
            </p:cNvPr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2383;p37">
              <a:extLst>
                <a:ext uri="{FF2B5EF4-FFF2-40B4-BE49-F238E27FC236}">
                  <a16:creationId xmlns:a16="http://schemas.microsoft.com/office/drawing/2014/main" id="{8F431931-5D76-4FBD-8C23-B7AD45E1112A}"/>
                </a:ext>
              </a:extLst>
            </p:cNvPr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2384;p37">
              <a:extLst>
                <a:ext uri="{FF2B5EF4-FFF2-40B4-BE49-F238E27FC236}">
                  <a16:creationId xmlns:a16="http://schemas.microsoft.com/office/drawing/2014/main" id="{7DFFDFCD-133E-4094-AF37-995CE8822FA4}"/>
                </a:ext>
              </a:extLst>
            </p:cNvPr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2385;p37">
              <a:extLst>
                <a:ext uri="{FF2B5EF4-FFF2-40B4-BE49-F238E27FC236}">
                  <a16:creationId xmlns:a16="http://schemas.microsoft.com/office/drawing/2014/main" id="{02D2B76F-61E1-4718-8790-C3766AC3C4CF}"/>
                </a:ext>
              </a:extLst>
            </p:cNvPr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2386;p37">
              <a:extLst>
                <a:ext uri="{FF2B5EF4-FFF2-40B4-BE49-F238E27FC236}">
                  <a16:creationId xmlns:a16="http://schemas.microsoft.com/office/drawing/2014/main" id="{9FCF421A-D671-4295-8449-767CE4B9A3D8}"/>
                </a:ext>
              </a:extLst>
            </p:cNvPr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2387;p37">
              <a:extLst>
                <a:ext uri="{FF2B5EF4-FFF2-40B4-BE49-F238E27FC236}">
                  <a16:creationId xmlns:a16="http://schemas.microsoft.com/office/drawing/2014/main" id="{3EF0CF89-B43F-41D3-82B8-D836D837358F}"/>
                </a:ext>
              </a:extLst>
            </p:cNvPr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2388;p37">
              <a:extLst>
                <a:ext uri="{FF2B5EF4-FFF2-40B4-BE49-F238E27FC236}">
                  <a16:creationId xmlns:a16="http://schemas.microsoft.com/office/drawing/2014/main" id="{5F1C86C5-AE40-4F3D-BA86-FA8F2858D743}"/>
                </a:ext>
              </a:extLst>
            </p:cNvPr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2389;p37">
              <a:extLst>
                <a:ext uri="{FF2B5EF4-FFF2-40B4-BE49-F238E27FC236}">
                  <a16:creationId xmlns:a16="http://schemas.microsoft.com/office/drawing/2014/main" id="{5E07E09F-0414-4D1B-9A35-8D45BB270BA7}"/>
                </a:ext>
              </a:extLst>
            </p:cNvPr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2390;p37">
              <a:extLst>
                <a:ext uri="{FF2B5EF4-FFF2-40B4-BE49-F238E27FC236}">
                  <a16:creationId xmlns:a16="http://schemas.microsoft.com/office/drawing/2014/main" id="{1C418F0D-B955-45DF-8EBA-F52A25D6862D}"/>
                </a:ext>
              </a:extLst>
            </p:cNvPr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2391;p37">
              <a:extLst>
                <a:ext uri="{FF2B5EF4-FFF2-40B4-BE49-F238E27FC236}">
                  <a16:creationId xmlns:a16="http://schemas.microsoft.com/office/drawing/2014/main" id="{3AF044B8-6982-48CC-AF26-E648F1598A40}"/>
                </a:ext>
              </a:extLst>
            </p:cNvPr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2392;p37">
              <a:extLst>
                <a:ext uri="{FF2B5EF4-FFF2-40B4-BE49-F238E27FC236}">
                  <a16:creationId xmlns:a16="http://schemas.microsoft.com/office/drawing/2014/main" id="{ECFFBC70-CFFE-47BF-9418-241A7BBBEB7E}"/>
                </a:ext>
              </a:extLst>
            </p:cNvPr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2393;p37">
              <a:extLst>
                <a:ext uri="{FF2B5EF4-FFF2-40B4-BE49-F238E27FC236}">
                  <a16:creationId xmlns:a16="http://schemas.microsoft.com/office/drawing/2014/main" id="{172B14F1-D276-4855-B744-0A916A930710}"/>
                </a:ext>
              </a:extLst>
            </p:cNvPr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2394;p37">
              <a:extLst>
                <a:ext uri="{FF2B5EF4-FFF2-40B4-BE49-F238E27FC236}">
                  <a16:creationId xmlns:a16="http://schemas.microsoft.com/office/drawing/2014/main" id="{382BF8EB-7AC7-43CB-8F90-91A25B34F0C7}"/>
                </a:ext>
              </a:extLst>
            </p:cNvPr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2395;p37">
              <a:extLst>
                <a:ext uri="{FF2B5EF4-FFF2-40B4-BE49-F238E27FC236}">
                  <a16:creationId xmlns:a16="http://schemas.microsoft.com/office/drawing/2014/main" id="{AC80A1CB-DB0D-4C72-96A6-861C8F9A0591}"/>
                </a:ext>
              </a:extLst>
            </p:cNvPr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2396;p37">
              <a:extLst>
                <a:ext uri="{FF2B5EF4-FFF2-40B4-BE49-F238E27FC236}">
                  <a16:creationId xmlns:a16="http://schemas.microsoft.com/office/drawing/2014/main" id="{58AF5505-CEE6-493A-81C0-86B158348838}"/>
                </a:ext>
              </a:extLst>
            </p:cNvPr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2397;p37">
              <a:extLst>
                <a:ext uri="{FF2B5EF4-FFF2-40B4-BE49-F238E27FC236}">
                  <a16:creationId xmlns:a16="http://schemas.microsoft.com/office/drawing/2014/main" id="{294F57D8-06F9-4970-A7F6-33F64D0B13F0}"/>
                </a:ext>
              </a:extLst>
            </p:cNvPr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2398;p37">
              <a:extLst>
                <a:ext uri="{FF2B5EF4-FFF2-40B4-BE49-F238E27FC236}">
                  <a16:creationId xmlns:a16="http://schemas.microsoft.com/office/drawing/2014/main" id="{90943FD9-A95C-47DD-900D-127E29CCF39E}"/>
                </a:ext>
              </a:extLst>
            </p:cNvPr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2399;p37">
              <a:extLst>
                <a:ext uri="{FF2B5EF4-FFF2-40B4-BE49-F238E27FC236}">
                  <a16:creationId xmlns:a16="http://schemas.microsoft.com/office/drawing/2014/main" id="{A6198BC9-9DE0-4EC6-8437-8B65909F9738}"/>
                </a:ext>
              </a:extLst>
            </p:cNvPr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2400;p37">
              <a:extLst>
                <a:ext uri="{FF2B5EF4-FFF2-40B4-BE49-F238E27FC236}">
                  <a16:creationId xmlns:a16="http://schemas.microsoft.com/office/drawing/2014/main" id="{FCD59AAA-F570-4C24-8221-E8CE2AB32C31}"/>
                </a:ext>
              </a:extLst>
            </p:cNvPr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2401;p37">
              <a:extLst>
                <a:ext uri="{FF2B5EF4-FFF2-40B4-BE49-F238E27FC236}">
                  <a16:creationId xmlns:a16="http://schemas.microsoft.com/office/drawing/2014/main" id="{061AD75B-A115-46C4-841A-0857BB7F2A22}"/>
                </a:ext>
              </a:extLst>
            </p:cNvPr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2402;p37">
              <a:extLst>
                <a:ext uri="{FF2B5EF4-FFF2-40B4-BE49-F238E27FC236}">
                  <a16:creationId xmlns:a16="http://schemas.microsoft.com/office/drawing/2014/main" id="{8D8C3F10-C19B-467F-BE84-AE0231D0C25D}"/>
                </a:ext>
              </a:extLst>
            </p:cNvPr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2403;p37">
              <a:extLst>
                <a:ext uri="{FF2B5EF4-FFF2-40B4-BE49-F238E27FC236}">
                  <a16:creationId xmlns:a16="http://schemas.microsoft.com/office/drawing/2014/main" id="{5CEFD467-1186-4D6D-A011-B2B91FA4953A}"/>
                </a:ext>
              </a:extLst>
            </p:cNvPr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2404;p37">
              <a:extLst>
                <a:ext uri="{FF2B5EF4-FFF2-40B4-BE49-F238E27FC236}">
                  <a16:creationId xmlns:a16="http://schemas.microsoft.com/office/drawing/2014/main" id="{E79D5967-CF37-4159-BFB5-2ED2DFF8B7BA}"/>
                </a:ext>
              </a:extLst>
            </p:cNvPr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2405;p37">
              <a:extLst>
                <a:ext uri="{FF2B5EF4-FFF2-40B4-BE49-F238E27FC236}">
                  <a16:creationId xmlns:a16="http://schemas.microsoft.com/office/drawing/2014/main" id="{B1B51E02-9AE1-4F8C-81D6-056BD9414F9F}"/>
                </a:ext>
              </a:extLst>
            </p:cNvPr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2406;p37">
              <a:extLst>
                <a:ext uri="{FF2B5EF4-FFF2-40B4-BE49-F238E27FC236}">
                  <a16:creationId xmlns:a16="http://schemas.microsoft.com/office/drawing/2014/main" id="{4D5B46F9-E6EF-4476-879A-11A9718918DF}"/>
                </a:ext>
              </a:extLst>
            </p:cNvPr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2407;p37">
              <a:extLst>
                <a:ext uri="{FF2B5EF4-FFF2-40B4-BE49-F238E27FC236}">
                  <a16:creationId xmlns:a16="http://schemas.microsoft.com/office/drawing/2014/main" id="{CEEA61B6-3BDB-472D-8F91-5C91FECE3D57}"/>
                </a:ext>
              </a:extLst>
            </p:cNvPr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2408;p37">
              <a:extLst>
                <a:ext uri="{FF2B5EF4-FFF2-40B4-BE49-F238E27FC236}">
                  <a16:creationId xmlns:a16="http://schemas.microsoft.com/office/drawing/2014/main" id="{DC8BCDF6-7BF2-4689-B026-FD642BC83488}"/>
                </a:ext>
              </a:extLst>
            </p:cNvPr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2409;p37">
              <a:extLst>
                <a:ext uri="{FF2B5EF4-FFF2-40B4-BE49-F238E27FC236}">
                  <a16:creationId xmlns:a16="http://schemas.microsoft.com/office/drawing/2014/main" id="{763C0153-4AB6-4740-8FB3-CBD0204DFF04}"/>
                </a:ext>
              </a:extLst>
            </p:cNvPr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2410;p37">
              <a:extLst>
                <a:ext uri="{FF2B5EF4-FFF2-40B4-BE49-F238E27FC236}">
                  <a16:creationId xmlns:a16="http://schemas.microsoft.com/office/drawing/2014/main" id="{6213FE92-5469-42C4-89E0-BA0C8A7291F5}"/>
                </a:ext>
              </a:extLst>
            </p:cNvPr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2411;p37">
              <a:extLst>
                <a:ext uri="{FF2B5EF4-FFF2-40B4-BE49-F238E27FC236}">
                  <a16:creationId xmlns:a16="http://schemas.microsoft.com/office/drawing/2014/main" id="{2DA40985-8526-4BD5-80D3-BCC952B454ED}"/>
                </a:ext>
              </a:extLst>
            </p:cNvPr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2412;p37">
              <a:extLst>
                <a:ext uri="{FF2B5EF4-FFF2-40B4-BE49-F238E27FC236}">
                  <a16:creationId xmlns:a16="http://schemas.microsoft.com/office/drawing/2014/main" id="{0E38B303-E817-468A-8D73-3B9C22A0F3D3}"/>
                </a:ext>
              </a:extLst>
            </p:cNvPr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2413;p37">
              <a:extLst>
                <a:ext uri="{FF2B5EF4-FFF2-40B4-BE49-F238E27FC236}">
                  <a16:creationId xmlns:a16="http://schemas.microsoft.com/office/drawing/2014/main" id="{2162FC0A-EB5A-4C2C-B3CA-04E592B7DD02}"/>
                </a:ext>
              </a:extLst>
            </p:cNvPr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2414;p37">
              <a:extLst>
                <a:ext uri="{FF2B5EF4-FFF2-40B4-BE49-F238E27FC236}">
                  <a16:creationId xmlns:a16="http://schemas.microsoft.com/office/drawing/2014/main" id="{DB1C3226-1E30-4DDA-BD4D-70DEB86205FA}"/>
                </a:ext>
              </a:extLst>
            </p:cNvPr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2415;p37">
              <a:extLst>
                <a:ext uri="{FF2B5EF4-FFF2-40B4-BE49-F238E27FC236}">
                  <a16:creationId xmlns:a16="http://schemas.microsoft.com/office/drawing/2014/main" id="{AF2ED7E8-0634-4461-80F8-26DEBDF57C18}"/>
                </a:ext>
              </a:extLst>
            </p:cNvPr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2416;p37">
              <a:extLst>
                <a:ext uri="{FF2B5EF4-FFF2-40B4-BE49-F238E27FC236}">
                  <a16:creationId xmlns:a16="http://schemas.microsoft.com/office/drawing/2014/main" id="{C8B6512D-5435-4C52-91FA-0BD1DBA5D07A}"/>
                </a:ext>
              </a:extLst>
            </p:cNvPr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2417;p37">
              <a:extLst>
                <a:ext uri="{FF2B5EF4-FFF2-40B4-BE49-F238E27FC236}">
                  <a16:creationId xmlns:a16="http://schemas.microsoft.com/office/drawing/2014/main" id="{6EF038E7-F6DC-4EC9-9C59-8747A7482140}"/>
                </a:ext>
              </a:extLst>
            </p:cNvPr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2418;p37">
              <a:extLst>
                <a:ext uri="{FF2B5EF4-FFF2-40B4-BE49-F238E27FC236}">
                  <a16:creationId xmlns:a16="http://schemas.microsoft.com/office/drawing/2014/main" id="{A1C59BE7-D69A-4776-BDC8-FA7B21DC791E}"/>
                </a:ext>
              </a:extLst>
            </p:cNvPr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2419;p37">
              <a:extLst>
                <a:ext uri="{FF2B5EF4-FFF2-40B4-BE49-F238E27FC236}">
                  <a16:creationId xmlns:a16="http://schemas.microsoft.com/office/drawing/2014/main" id="{B1E4DAF4-E62A-4899-BEBD-93EF2F6381AB}"/>
                </a:ext>
              </a:extLst>
            </p:cNvPr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2420;p37">
              <a:extLst>
                <a:ext uri="{FF2B5EF4-FFF2-40B4-BE49-F238E27FC236}">
                  <a16:creationId xmlns:a16="http://schemas.microsoft.com/office/drawing/2014/main" id="{E8A670AF-2B75-48D5-9983-A8D4FF86C71A}"/>
                </a:ext>
              </a:extLst>
            </p:cNvPr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2421;p37">
              <a:extLst>
                <a:ext uri="{FF2B5EF4-FFF2-40B4-BE49-F238E27FC236}">
                  <a16:creationId xmlns:a16="http://schemas.microsoft.com/office/drawing/2014/main" id="{5A2F7BBC-D79B-4FE6-B270-132B9F733FB6}"/>
                </a:ext>
              </a:extLst>
            </p:cNvPr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2422;p37">
              <a:extLst>
                <a:ext uri="{FF2B5EF4-FFF2-40B4-BE49-F238E27FC236}">
                  <a16:creationId xmlns:a16="http://schemas.microsoft.com/office/drawing/2014/main" id="{36D7AF77-D566-4C49-AA3F-D43D91F31CA8}"/>
                </a:ext>
              </a:extLst>
            </p:cNvPr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2423;p37">
              <a:extLst>
                <a:ext uri="{FF2B5EF4-FFF2-40B4-BE49-F238E27FC236}">
                  <a16:creationId xmlns:a16="http://schemas.microsoft.com/office/drawing/2014/main" id="{756BE7AB-D49D-4072-B50C-29567E3E66E5}"/>
                </a:ext>
              </a:extLst>
            </p:cNvPr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2424;p37">
              <a:extLst>
                <a:ext uri="{FF2B5EF4-FFF2-40B4-BE49-F238E27FC236}">
                  <a16:creationId xmlns:a16="http://schemas.microsoft.com/office/drawing/2014/main" id="{AB32DADF-CAAA-4A0B-84CB-DE115759FF37}"/>
                </a:ext>
              </a:extLst>
            </p:cNvPr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2425;p37">
              <a:extLst>
                <a:ext uri="{FF2B5EF4-FFF2-40B4-BE49-F238E27FC236}">
                  <a16:creationId xmlns:a16="http://schemas.microsoft.com/office/drawing/2014/main" id="{90617116-8F79-43D5-9E95-75E1B7199D27}"/>
                </a:ext>
              </a:extLst>
            </p:cNvPr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2426;p37">
              <a:extLst>
                <a:ext uri="{FF2B5EF4-FFF2-40B4-BE49-F238E27FC236}">
                  <a16:creationId xmlns:a16="http://schemas.microsoft.com/office/drawing/2014/main" id="{FD366E44-23B5-4F07-9B89-6950A520DE07}"/>
                </a:ext>
              </a:extLst>
            </p:cNvPr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2427;p37">
              <a:extLst>
                <a:ext uri="{FF2B5EF4-FFF2-40B4-BE49-F238E27FC236}">
                  <a16:creationId xmlns:a16="http://schemas.microsoft.com/office/drawing/2014/main" id="{5FB6FE43-F355-4ECF-BFAD-0C9B3C31C921}"/>
                </a:ext>
              </a:extLst>
            </p:cNvPr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2428;p37">
              <a:extLst>
                <a:ext uri="{FF2B5EF4-FFF2-40B4-BE49-F238E27FC236}">
                  <a16:creationId xmlns:a16="http://schemas.microsoft.com/office/drawing/2014/main" id="{E1900844-8372-418C-9761-F4C0155CCC8F}"/>
                </a:ext>
              </a:extLst>
            </p:cNvPr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2429;p37">
              <a:extLst>
                <a:ext uri="{FF2B5EF4-FFF2-40B4-BE49-F238E27FC236}">
                  <a16:creationId xmlns:a16="http://schemas.microsoft.com/office/drawing/2014/main" id="{36C368DA-83F3-4616-9A32-B8E8585240AC}"/>
                </a:ext>
              </a:extLst>
            </p:cNvPr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2430;p37">
              <a:extLst>
                <a:ext uri="{FF2B5EF4-FFF2-40B4-BE49-F238E27FC236}">
                  <a16:creationId xmlns:a16="http://schemas.microsoft.com/office/drawing/2014/main" id="{E48D2B17-3AEC-4DD4-9721-0F168EBB1058}"/>
                </a:ext>
              </a:extLst>
            </p:cNvPr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2431;p37">
              <a:extLst>
                <a:ext uri="{FF2B5EF4-FFF2-40B4-BE49-F238E27FC236}">
                  <a16:creationId xmlns:a16="http://schemas.microsoft.com/office/drawing/2014/main" id="{9C2B5001-1613-41BC-8885-028CCD342D14}"/>
                </a:ext>
              </a:extLst>
            </p:cNvPr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2432;p37">
              <a:extLst>
                <a:ext uri="{FF2B5EF4-FFF2-40B4-BE49-F238E27FC236}">
                  <a16:creationId xmlns:a16="http://schemas.microsoft.com/office/drawing/2014/main" id="{13814F8E-066F-4817-B304-55BBD69DC5BB}"/>
                </a:ext>
              </a:extLst>
            </p:cNvPr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2433;p37">
              <a:extLst>
                <a:ext uri="{FF2B5EF4-FFF2-40B4-BE49-F238E27FC236}">
                  <a16:creationId xmlns:a16="http://schemas.microsoft.com/office/drawing/2014/main" id="{9A206CE0-D8C7-4126-A999-06DDE2BB7823}"/>
                </a:ext>
              </a:extLst>
            </p:cNvPr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2434;p37">
              <a:extLst>
                <a:ext uri="{FF2B5EF4-FFF2-40B4-BE49-F238E27FC236}">
                  <a16:creationId xmlns:a16="http://schemas.microsoft.com/office/drawing/2014/main" id="{490A30D9-55F5-4C8A-A86C-E948B759C314}"/>
                </a:ext>
              </a:extLst>
            </p:cNvPr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2435;p37">
              <a:extLst>
                <a:ext uri="{FF2B5EF4-FFF2-40B4-BE49-F238E27FC236}">
                  <a16:creationId xmlns:a16="http://schemas.microsoft.com/office/drawing/2014/main" id="{FBAD4294-F107-4E60-BED8-BCB6A32494F8}"/>
                </a:ext>
              </a:extLst>
            </p:cNvPr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2436;p37">
              <a:extLst>
                <a:ext uri="{FF2B5EF4-FFF2-40B4-BE49-F238E27FC236}">
                  <a16:creationId xmlns:a16="http://schemas.microsoft.com/office/drawing/2014/main" id="{7BF635A2-2252-42E2-AEB8-79E11789BD8C}"/>
                </a:ext>
              </a:extLst>
            </p:cNvPr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2437;p37">
              <a:extLst>
                <a:ext uri="{FF2B5EF4-FFF2-40B4-BE49-F238E27FC236}">
                  <a16:creationId xmlns:a16="http://schemas.microsoft.com/office/drawing/2014/main" id="{1013CE97-2DB4-4355-949C-F25402C009AF}"/>
                </a:ext>
              </a:extLst>
            </p:cNvPr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2438;p37">
              <a:extLst>
                <a:ext uri="{FF2B5EF4-FFF2-40B4-BE49-F238E27FC236}">
                  <a16:creationId xmlns:a16="http://schemas.microsoft.com/office/drawing/2014/main" id="{819C3EC3-5EAA-40E2-B364-6C11AF930FBC}"/>
                </a:ext>
              </a:extLst>
            </p:cNvPr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2439;p37">
              <a:extLst>
                <a:ext uri="{FF2B5EF4-FFF2-40B4-BE49-F238E27FC236}">
                  <a16:creationId xmlns:a16="http://schemas.microsoft.com/office/drawing/2014/main" id="{F1D32B22-C6C7-48EA-96E8-FAC17F2CE330}"/>
                </a:ext>
              </a:extLst>
            </p:cNvPr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2440;p37">
              <a:extLst>
                <a:ext uri="{FF2B5EF4-FFF2-40B4-BE49-F238E27FC236}">
                  <a16:creationId xmlns:a16="http://schemas.microsoft.com/office/drawing/2014/main" id="{4E5728D5-C6EF-4DDF-94B4-471072749D5B}"/>
                </a:ext>
              </a:extLst>
            </p:cNvPr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2441;p37">
              <a:extLst>
                <a:ext uri="{FF2B5EF4-FFF2-40B4-BE49-F238E27FC236}">
                  <a16:creationId xmlns:a16="http://schemas.microsoft.com/office/drawing/2014/main" id="{518E7035-D9DF-4259-938B-AFA348F013DF}"/>
                </a:ext>
              </a:extLst>
            </p:cNvPr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2442;p37">
              <a:extLst>
                <a:ext uri="{FF2B5EF4-FFF2-40B4-BE49-F238E27FC236}">
                  <a16:creationId xmlns:a16="http://schemas.microsoft.com/office/drawing/2014/main" id="{A63DE7E8-C8C8-4397-83A4-1BC8B702BB18}"/>
                </a:ext>
              </a:extLst>
            </p:cNvPr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2443;p37">
              <a:extLst>
                <a:ext uri="{FF2B5EF4-FFF2-40B4-BE49-F238E27FC236}">
                  <a16:creationId xmlns:a16="http://schemas.microsoft.com/office/drawing/2014/main" id="{C10936CA-21C2-4154-ADFF-E23C092E795E}"/>
                </a:ext>
              </a:extLst>
            </p:cNvPr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2444;p37">
              <a:extLst>
                <a:ext uri="{FF2B5EF4-FFF2-40B4-BE49-F238E27FC236}">
                  <a16:creationId xmlns:a16="http://schemas.microsoft.com/office/drawing/2014/main" id="{BEA50675-030A-4CEB-872A-70F6550A49BF}"/>
                </a:ext>
              </a:extLst>
            </p:cNvPr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2445;p37">
              <a:extLst>
                <a:ext uri="{FF2B5EF4-FFF2-40B4-BE49-F238E27FC236}">
                  <a16:creationId xmlns:a16="http://schemas.microsoft.com/office/drawing/2014/main" id="{A66BFBD8-0497-4352-951B-70F4A4234664}"/>
                </a:ext>
              </a:extLst>
            </p:cNvPr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2446;p37">
              <a:extLst>
                <a:ext uri="{FF2B5EF4-FFF2-40B4-BE49-F238E27FC236}">
                  <a16:creationId xmlns:a16="http://schemas.microsoft.com/office/drawing/2014/main" id="{94416EBC-10AC-475E-AEDB-7B9A1719C3DC}"/>
                </a:ext>
              </a:extLst>
            </p:cNvPr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2447;p37">
              <a:extLst>
                <a:ext uri="{FF2B5EF4-FFF2-40B4-BE49-F238E27FC236}">
                  <a16:creationId xmlns:a16="http://schemas.microsoft.com/office/drawing/2014/main" id="{70F8F181-94A4-4546-BD56-6C480E80DF43}"/>
                </a:ext>
              </a:extLst>
            </p:cNvPr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2448;p37">
              <a:extLst>
                <a:ext uri="{FF2B5EF4-FFF2-40B4-BE49-F238E27FC236}">
                  <a16:creationId xmlns:a16="http://schemas.microsoft.com/office/drawing/2014/main" id="{E6DC6634-FEA7-4F4F-A655-06A763C52321}"/>
                </a:ext>
              </a:extLst>
            </p:cNvPr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2449;p37">
              <a:extLst>
                <a:ext uri="{FF2B5EF4-FFF2-40B4-BE49-F238E27FC236}">
                  <a16:creationId xmlns:a16="http://schemas.microsoft.com/office/drawing/2014/main" id="{D6D26E58-1205-4855-BBB6-3A6E42E7D756}"/>
                </a:ext>
              </a:extLst>
            </p:cNvPr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2450;p37">
              <a:extLst>
                <a:ext uri="{FF2B5EF4-FFF2-40B4-BE49-F238E27FC236}">
                  <a16:creationId xmlns:a16="http://schemas.microsoft.com/office/drawing/2014/main" id="{FBBBFF1D-D6F7-43AB-93CA-B2809EE85135}"/>
                </a:ext>
              </a:extLst>
            </p:cNvPr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2451;p37">
              <a:extLst>
                <a:ext uri="{FF2B5EF4-FFF2-40B4-BE49-F238E27FC236}">
                  <a16:creationId xmlns:a16="http://schemas.microsoft.com/office/drawing/2014/main" id="{29031ABC-C136-4DA6-A494-3C698739EAA9}"/>
                </a:ext>
              </a:extLst>
            </p:cNvPr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2452;p37">
              <a:extLst>
                <a:ext uri="{FF2B5EF4-FFF2-40B4-BE49-F238E27FC236}">
                  <a16:creationId xmlns:a16="http://schemas.microsoft.com/office/drawing/2014/main" id="{10CE54E6-9CF0-4F55-A36B-D2139A44347B}"/>
                </a:ext>
              </a:extLst>
            </p:cNvPr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2453;p37">
              <a:extLst>
                <a:ext uri="{FF2B5EF4-FFF2-40B4-BE49-F238E27FC236}">
                  <a16:creationId xmlns:a16="http://schemas.microsoft.com/office/drawing/2014/main" id="{63E7FD16-B130-47E7-AAA2-59E3A23DAD27}"/>
                </a:ext>
              </a:extLst>
            </p:cNvPr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2454;p37">
              <a:extLst>
                <a:ext uri="{FF2B5EF4-FFF2-40B4-BE49-F238E27FC236}">
                  <a16:creationId xmlns:a16="http://schemas.microsoft.com/office/drawing/2014/main" id="{E20D46BD-71EC-4A6E-809A-C995123400A6}"/>
                </a:ext>
              </a:extLst>
            </p:cNvPr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2455;p37">
              <a:extLst>
                <a:ext uri="{FF2B5EF4-FFF2-40B4-BE49-F238E27FC236}">
                  <a16:creationId xmlns:a16="http://schemas.microsoft.com/office/drawing/2014/main" id="{691D447F-D3D5-4D2F-8D52-BB519A4CAF33}"/>
                </a:ext>
              </a:extLst>
            </p:cNvPr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2456;p37">
              <a:extLst>
                <a:ext uri="{FF2B5EF4-FFF2-40B4-BE49-F238E27FC236}">
                  <a16:creationId xmlns:a16="http://schemas.microsoft.com/office/drawing/2014/main" id="{1302DFB1-0C4C-4D93-A1A0-50C14D0E8FC4}"/>
                </a:ext>
              </a:extLst>
            </p:cNvPr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2457;p37">
              <a:extLst>
                <a:ext uri="{FF2B5EF4-FFF2-40B4-BE49-F238E27FC236}">
                  <a16:creationId xmlns:a16="http://schemas.microsoft.com/office/drawing/2014/main" id="{AC5B4544-D9A0-4C40-AF2E-C1E7E9BCB335}"/>
                </a:ext>
              </a:extLst>
            </p:cNvPr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2458;p37">
              <a:extLst>
                <a:ext uri="{FF2B5EF4-FFF2-40B4-BE49-F238E27FC236}">
                  <a16:creationId xmlns:a16="http://schemas.microsoft.com/office/drawing/2014/main" id="{76013B71-18E0-4808-8EB9-9B686DED5B7D}"/>
                </a:ext>
              </a:extLst>
            </p:cNvPr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2459;p37">
              <a:extLst>
                <a:ext uri="{FF2B5EF4-FFF2-40B4-BE49-F238E27FC236}">
                  <a16:creationId xmlns:a16="http://schemas.microsoft.com/office/drawing/2014/main" id="{8DA3898C-05CD-4CC4-8E5A-03F8E446459F}"/>
                </a:ext>
              </a:extLst>
            </p:cNvPr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2460;p37">
              <a:extLst>
                <a:ext uri="{FF2B5EF4-FFF2-40B4-BE49-F238E27FC236}">
                  <a16:creationId xmlns:a16="http://schemas.microsoft.com/office/drawing/2014/main" id="{4781EC7F-6EB3-4827-9BA2-AD954830BA5A}"/>
                </a:ext>
              </a:extLst>
            </p:cNvPr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2461;p37">
              <a:extLst>
                <a:ext uri="{FF2B5EF4-FFF2-40B4-BE49-F238E27FC236}">
                  <a16:creationId xmlns:a16="http://schemas.microsoft.com/office/drawing/2014/main" id="{DA96BDCE-D413-47A3-A178-E8CB0D3B927A}"/>
                </a:ext>
              </a:extLst>
            </p:cNvPr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2462;p37">
              <a:extLst>
                <a:ext uri="{FF2B5EF4-FFF2-40B4-BE49-F238E27FC236}">
                  <a16:creationId xmlns:a16="http://schemas.microsoft.com/office/drawing/2014/main" id="{256F2EA1-830E-42CE-8F48-0EFD62834552}"/>
                </a:ext>
              </a:extLst>
            </p:cNvPr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2463;p37">
              <a:extLst>
                <a:ext uri="{FF2B5EF4-FFF2-40B4-BE49-F238E27FC236}">
                  <a16:creationId xmlns:a16="http://schemas.microsoft.com/office/drawing/2014/main" id="{BF55A714-FF44-4E35-9CFD-9DEE3C356702}"/>
                </a:ext>
              </a:extLst>
            </p:cNvPr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2464;p37">
              <a:extLst>
                <a:ext uri="{FF2B5EF4-FFF2-40B4-BE49-F238E27FC236}">
                  <a16:creationId xmlns:a16="http://schemas.microsoft.com/office/drawing/2014/main" id="{9953AA7C-E209-47E6-A6AF-6EF4976846FB}"/>
                </a:ext>
              </a:extLst>
            </p:cNvPr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2465;p37">
              <a:extLst>
                <a:ext uri="{FF2B5EF4-FFF2-40B4-BE49-F238E27FC236}">
                  <a16:creationId xmlns:a16="http://schemas.microsoft.com/office/drawing/2014/main" id="{87442F0D-6DF0-4090-8D24-95601F06FCC7}"/>
                </a:ext>
              </a:extLst>
            </p:cNvPr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2466;p37">
              <a:extLst>
                <a:ext uri="{FF2B5EF4-FFF2-40B4-BE49-F238E27FC236}">
                  <a16:creationId xmlns:a16="http://schemas.microsoft.com/office/drawing/2014/main" id="{DD62B1AF-8CEE-4C1D-93F6-50FC92168716}"/>
                </a:ext>
              </a:extLst>
            </p:cNvPr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2467;p37">
              <a:extLst>
                <a:ext uri="{FF2B5EF4-FFF2-40B4-BE49-F238E27FC236}">
                  <a16:creationId xmlns:a16="http://schemas.microsoft.com/office/drawing/2014/main" id="{46A862CA-5711-4A20-8443-1AB580C6EB0C}"/>
                </a:ext>
              </a:extLst>
            </p:cNvPr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2468;p37">
              <a:extLst>
                <a:ext uri="{FF2B5EF4-FFF2-40B4-BE49-F238E27FC236}">
                  <a16:creationId xmlns:a16="http://schemas.microsoft.com/office/drawing/2014/main" id="{600D8114-1A9E-45AB-8B26-A9E0C58A42AD}"/>
                </a:ext>
              </a:extLst>
            </p:cNvPr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5" name="Google Shape;2469;p37">
              <a:extLst>
                <a:ext uri="{FF2B5EF4-FFF2-40B4-BE49-F238E27FC236}">
                  <a16:creationId xmlns:a16="http://schemas.microsoft.com/office/drawing/2014/main" id="{7E253418-6F48-4E9A-B236-031C05515EC5}"/>
                </a:ext>
              </a:extLst>
            </p:cNvPr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1478" name="Google Shape;2470;p37">
                <a:extLst>
                  <a:ext uri="{FF2B5EF4-FFF2-40B4-BE49-F238E27FC236}">
                    <a16:creationId xmlns:a16="http://schemas.microsoft.com/office/drawing/2014/main" id="{7ABB1005-6486-457F-8954-20FCE4677FD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2471;p37">
                <a:extLst>
                  <a:ext uri="{FF2B5EF4-FFF2-40B4-BE49-F238E27FC236}">
                    <a16:creationId xmlns:a16="http://schemas.microsoft.com/office/drawing/2014/main" id="{9DDB22EF-6470-4E2D-800B-6028D9A555AB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2472;p37">
                <a:extLst>
                  <a:ext uri="{FF2B5EF4-FFF2-40B4-BE49-F238E27FC236}">
                    <a16:creationId xmlns:a16="http://schemas.microsoft.com/office/drawing/2014/main" id="{0F8C049A-BB2C-40B5-B943-8B87F05B8CF8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2473;p37">
                <a:extLst>
                  <a:ext uri="{FF2B5EF4-FFF2-40B4-BE49-F238E27FC236}">
                    <a16:creationId xmlns:a16="http://schemas.microsoft.com/office/drawing/2014/main" id="{70FE5790-CA93-47BD-8549-A5935F455D5C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2474;p37">
                <a:extLst>
                  <a:ext uri="{FF2B5EF4-FFF2-40B4-BE49-F238E27FC236}">
                    <a16:creationId xmlns:a16="http://schemas.microsoft.com/office/drawing/2014/main" id="{DDEE9CB5-2669-4301-90A6-E31603BADBB6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76" name="Google Shape;2475;p37">
              <a:extLst>
                <a:ext uri="{FF2B5EF4-FFF2-40B4-BE49-F238E27FC236}">
                  <a16:creationId xmlns:a16="http://schemas.microsoft.com/office/drawing/2014/main" id="{8BD18C8E-BB60-4848-A426-56DC30E8F30B}"/>
                </a:ext>
              </a:extLst>
            </p:cNvPr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2476;p37">
              <a:extLst>
                <a:ext uri="{FF2B5EF4-FFF2-40B4-BE49-F238E27FC236}">
                  <a16:creationId xmlns:a16="http://schemas.microsoft.com/office/drawing/2014/main" id="{A11CF1B8-9536-4EBA-A596-66F01DEB6C8D}"/>
                </a:ext>
              </a:extLst>
            </p:cNvPr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2162859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b="1" dirty="0"/>
              <a:t>[Input] Google STT</a:t>
            </a:r>
            <a:endParaRPr b="1" dirty="0"/>
          </a:p>
          <a:p>
            <a:pPr marL="0" lvl="0" indent="0">
              <a:buNone/>
            </a:pP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작으면 음식 얘기 </a:t>
            </a:r>
            <a:r>
              <a:rPr lang="ko-KR" altLang="en-US" sz="16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단젠트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엑스 값 범위 어떻게 되냐 알아야 되는데 </a:t>
            </a:r>
            <a:r>
              <a:rPr lang="ko-KR" altLang="en-US" sz="16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에스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이렇게 돼 때문 이 걸 </a:t>
            </a:r>
            <a:r>
              <a:rPr lang="ko-KR" altLang="en-US" sz="16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써줘야죠</a:t>
            </a:r>
            <a:r>
              <a:rPr lang="ko-KR" altLang="en-US" sz="16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탄젠트 엑스 범인은 영</a:t>
            </a:r>
            <a:endParaRPr sz="16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88749" y="605600"/>
            <a:ext cx="770262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Text Inference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76538" y="2162859"/>
            <a:ext cx="283494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b="1" dirty="0"/>
              <a:t>[Output] Text Inference :</a:t>
            </a:r>
            <a:endParaRPr b="1" dirty="0"/>
          </a:p>
          <a:p>
            <a:pPr marL="0" lvl="0" indent="0">
              <a:buNone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작으면 음수 얘기 탄젠트 엑스 값 범위 어떻게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되냐를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알아야 되는데 엑스 이렇게 되기 때문에 이 걸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써줘야죠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탄젠트 엑스 범위 영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753522" y="2162858"/>
            <a:ext cx="2039313" cy="2473903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8" name="Google Shape;2220;p36">
            <a:extLst>
              <a:ext uri="{FF2B5EF4-FFF2-40B4-BE49-F238E27FC236}">
                <a16:creationId xmlns:a16="http://schemas.microsoft.com/office/drawing/2014/main" id="{CF60A89C-BFDD-4ED1-81CF-DFABBAA0E067}"/>
              </a:ext>
            </a:extLst>
          </p:cNvPr>
          <p:cNvSpPr txBox="1">
            <a:spLocks/>
          </p:cNvSpPr>
          <p:nvPr/>
        </p:nvSpPr>
        <p:spPr>
          <a:xfrm>
            <a:off x="229811" y="1437124"/>
            <a:ext cx="7251286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문장 간 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Cosine similarity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이용하여 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84%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정확도로 실제 음성 추론</a:t>
            </a:r>
            <a:endParaRPr 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구현</a:t>
            </a:r>
            <a:endParaRPr sz="3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C751FC-3847-42ED-9FAE-FDE92B772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995" y="148893"/>
            <a:ext cx="5450480" cy="2422856"/>
          </a:xfrm>
          <a:prstGeom prst="rect">
            <a:avLst/>
          </a:prstGeom>
        </p:spPr>
      </p:pic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266525" y="1722283"/>
            <a:ext cx="3087436" cy="232804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Tech-9</a:t>
            </a:r>
            <a:r>
              <a: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의 웹페이지에서는</a:t>
            </a:r>
            <a:endParaRPr lang="en-US" altLang="ko-KR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강의 정보를 한눈에 볼 수 있습니다</a:t>
            </a:r>
            <a:r>
              <a:rPr lang="en-US" altLang="ko-KR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사용자가 강의를 클릭하면</a:t>
            </a:r>
            <a:r>
              <a:rPr lang="en-US" altLang="ko-KR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강의 동영상과 자막이 제공 됩니다</a:t>
            </a:r>
            <a:r>
              <a:rPr lang="en-US" altLang="ko-KR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675A-33FB-42EF-99F9-C18D4B50B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6995" y="2571749"/>
            <a:ext cx="5450480" cy="240057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14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025" name="Google Shape;2025;p33"/>
          <p:cNvSpPr txBox="1">
            <a:spLocks noGrp="1"/>
          </p:cNvSpPr>
          <p:nvPr>
            <p:ph type="body" idx="4294967295"/>
          </p:nvPr>
        </p:nvSpPr>
        <p:spPr>
          <a:xfrm>
            <a:off x="310956" y="1575963"/>
            <a:ext cx="2952226" cy="214278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Web Service</a:t>
            </a:r>
            <a:endParaRPr sz="30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</a:rPr>
              <a:t>Using Flask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hlinkClick r:id="rId3"/>
              </a:rPr>
              <a:t>http://127.0.0.1:5000/</a:t>
            </a:r>
            <a:endParaRPr lang="en-US" sz="2400" dirty="0">
              <a:solidFill>
                <a:schemeClr val="lt1"/>
              </a:solidFill>
            </a:endParaRPr>
          </a:p>
        </p:txBody>
      </p:sp>
      <p:sp>
        <p:nvSpPr>
          <p:cNvPr id="2054" name="Google Shape;2054;p33"/>
          <p:cNvSpPr/>
          <p:nvPr/>
        </p:nvSpPr>
        <p:spPr>
          <a:xfrm>
            <a:off x="3772855" y="1237196"/>
            <a:ext cx="3519000" cy="22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51714FE-DE57-4BF9-8193-AE05B06812CF}"/>
              </a:ext>
            </a:extLst>
          </p:cNvPr>
          <p:cNvGrpSpPr/>
          <p:nvPr/>
        </p:nvGrpSpPr>
        <p:grpSpPr>
          <a:xfrm>
            <a:off x="2887579" y="653143"/>
            <a:ext cx="5989896" cy="3571602"/>
            <a:chOff x="2557569" y="572947"/>
            <a:chExt cx="5926823" cy="3438036"/>
          </a:xfrm>
        </p:grpSpPr>
        <p:grpSp>
          <p:nvGrpSpPr>
            <p:cNvPr id="2020" name="Google Shape;2020;p33"/>
            <p:cNvGrpSpPr/>
            <p:nvPr/>
          </p:nvGrpSpPr>
          <p:grpSpPr>
            <a:xfrm>
              <a:off x="2557569" y="572947"/>
              <a:ext cx="5926823" cy="3438036"/>
              <a:chOff x="1177450" y="241631"/>
              <a:chExt cx="6173152" cy="3616776"/>
            </a:xfrm>
          </p:grpSpPr>
          <p:sp>
            <p:nvSpPr>
              <p:cNvPr id="2021" name="Google Shape;2021;p33"/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lt2"/>
                  </a:gs>
                </a:gsLst>
                <a:lin ang="1619866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2" name="Google Shape;2022;p33"/>
              <p:cNvSpPr/>
              <p:nvPr/>
            </p:nvSpPr>
            <p:spPr>
              <a:xfrm>
                <a:off x="1177450" y="3763229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5D6E0"/>
              </a:solidFill>
              <a:ln>
                <a:noFill/>
              </a:ln>
              <a:effectLst>
                <a:outerShdw blurRad="100013" dist="28575" dir="5400000" algn="bl" rotWithShape="0">
                  <a:srgbClr val="38226D">
                    <a:alpha val="3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3" name="Google Shape;2023;p33"/>
              <p:cNvSpPr/>
              <p:nvPr/>
            </p:nvSpPr>
            <p:spPr>
              <a:xfrm>
                <a:off x="1177450" y="3687086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4" name="Google Shape;2024;p33"/>
              <p:cNvSpPr/>
              <p:nvPr/>
            </p:nvSpPr>
            <p:spPr>
              <a:xfrm>
                <a:off x="3806350" y="3687086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09FD56D-514B-441B-8A80-C99E11653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7067" y="764172"/>
              <a:ext cx="4616846" cy="2901778"/>
            </a:xfrm>
            <a:prstGeom prst="rect">
              <a:avLst/>
            </a:prstGeom>
          </p:spPr>
        </p:pic>
      </p:grpSp>
      <p:grpSp>
        <p:nvGrpSpPr>
          <p:cNvPr id="2026" name="Google Shape;2026;p33"/>
          <p:cNvGrpSpPr/>
          <p:nvPr/>
        </p:nvGrpSpPr>
        <p:grpSpPr>
          <a:xfrm>
            <a:off x="7726605" y="2991259"/>
            <a:ext cx="1214233" cy="1885000"/>
            <a:chOff x="6492887" y="4126007"/>
            <a:chExt cx="271993" cy="422295"/>
          </a:xfrm>
        </p:grpSpPr>
        <p:sp>
          <p:nvSpPr>
            <p:cNvPr id="2027" name="Google Shape;2027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8" name="Google Shape;2048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49" name="Google Shape;2049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0" name="Google Shape;2050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2" name="Google Shape;2052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3" name="Google Shape;2053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570941" y="1191154"/>
            <a:ext cx="3642967" cy="646331"/>
          </a:xfrm>
          <a:prstGeom prst="rect">
            <a:avLst/>
          </a:prstGeom>
          <a:noFill/>
          <a:effectLst>
            <a:outerShdw blurRad="50800" dist="38100" dir="2700000" algn="tl" rotWithShape="0">
              <a:srgbClr val="FF4747">
                <a:alpha val="35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STT </a:t>
            </a:r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후처리 기술을 통한 </a:t>
            </a:r>
            <a:endParaRPr lang="en-US" altLang="ko-KR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정확도 향상 및 서비스 확대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0941" y="1884106"/>
            <a:ext cx="31847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더 많은 음성 사전이 구축된다면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의학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천문학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등과 같은 전문분야에도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확대 적용할 수 있음</a:t>
            </a:r>
          </a:p>
        </p:txBody>
      </p:sp>
      <p:sp>
        <p:nvSpPr>
          <p:cNvPr id="422" name="TextBox 421"/>
          <p:cNvSpPr txBox="1"/>
          <p:nvPr/>
        </p:nvSpPr>
        <p:spPr>
          <a:xfrm>
            <a:off x="5815285" y="3246446"/>
            <a:ext cx="3019000" cy="369332"/>
          </a:xfrm>
          <a:prstGeom prst="rect">
            <a:avLst/>
          </a:prstGeom>
          <a:noFill/>
          <a:effectLst>
            <a:outerShdw blurRad="50800" dist="38100" dir="2700000" algn="tl" rotWithShape="0">
              <a:srgbClr val="8C50FF">
                <a:alpha val="5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18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챗봇과</a:t>
            </a:r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온라인 </a:t>
            </a:r>
            <a:r>
              <a:rPr lang="en-US" altLang="ko-KR" sz="18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QnA</a:t>
            </a:r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활용</a:t>
            </a:r>
          </a:p>
        </p:txBody>
      </p:sp>
      <p:sp>
        <p:nvSpPr>
          <p:cNvPr id="423" name="TextBox 422"/>
          <p:cNvSpPr txBox="1"/>
          <p:nvPr/>
        </p:nvSpPr>
        <p:spPr>
          <a:xfrm>
            <a:off x="6035640" y="3653091"/>
            <a:ext cx="2472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Tech-9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문맥 학습을 통해 어떤 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상황에서든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적절한 응답을 생성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05" name="TextBox 604"/>
          <p:cNvSpPr txBox="1"/>
          <p:nvPr/>
        </p:nvSpPr>
        <p:spPr>
          <a:xfrm>
            <a:off x="1116226" y="3246145"/>
            <a:ext cx="2418906" cy="369332"/>
          </a:xfrm>
          <a:prstGeom prst="rect">
            <a:avLst/>
          </a:prstGeom>
          <a:noFill/>
          <a:effectLst>
            <a:outerShdw blurRad="50800" dist="38100" dir="2700000" algn="tl" rotWithShape="0">
              <a:srgbClr val="F9CB07">
                <a:alpha val="35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속기사 인력난 해결</a:t>
            </a:r>
          </a:p>
        </p:txBody>
      </p:sp>
      <p:sp>
        <p:nvSpPr>
          <p:cNvPr id="606" name="TextBox 605"/>
          <p:cNvSpPr txBox="1"/>
          <p:nvPr/>
        </p:nvSpPr>
        <p:spPr>
          <a:xfrm>
            <a:off x="311949" y="3589110"/>
            <a:ext cx="30203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방대한 양의 강의를 매번 자막 달아줄 속기사의 인력난 해결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algn="ctr"/>
            <a:r>
              <a:rPr lang="ko-KR" altLang="en-US" sz="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조금 더 정확한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STT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제공 후 오류를 수정하는 방향으로 속기사의 부담 줄어듦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07" name="TextBox 606"/>
          <p:cNvSpPr txBox="1"/>
          <p:nvPr/>
        </p:nvSpPr>
        <p:spPr>
          <a:xfrm>
            <a:off x="217981" y="1292274"/>
            <a:ext cx="3172462" cy="369332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5DD">
                <a:alpha val="35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ko-KR" altLang="en-US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청각장애인들의 수업 환경 개선</a:t>
            </a:r>
          </a:p>
        </p:txBody>
      </p:sp>
      <p:sp>
        <p:nvSpPr>
          <p:cNvPr id="608" name="TextBox 607"/>
          <p:cNvSpPr txBox="1"/>
          <p:nvPr/>
        </p:nvSpPr>
        <p:spPr>
          <a:xfrm>
            <a:off x="96163" y="1695472"/>
            <a:ext cx="3172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코로나로 인해 증가하는 온라인수업에서의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자막이 제공되지 않는 불편함 해소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7E997D8-F891-445D-AECA-E674FC09CD06}"/>
              </a:ext>
            </a:extLst>
          </p:cNvPr>
          <p:cNvGrpSpPr/>
          <p:nvPr/>
        </p:nvGrpSpPr>
        <p:grpSpPr>
          <a:xfrm>
            <a:off x="3304218" y="1700741"/>
            <a:ext cx="2336268" cy="2835145"/>
            <a:chOff x="3455683" y="1641244"/>
            <a:chExt cx="2336268" cy="2835145"/>
          </a:xfrm>
        </p:grpSpPr>
        <p:sp>
          <p:nvSpPr>
            <p:cNvPr id="641" name="Google Shape;4850;p40">
              <a:extLst>
                <a:ext uri="{FF2B5EF4-FFF2-40B4-BE49-F238E27FC236}">
                  <a16:creationId xmlns:a16="http://schemas.microsoft.com/office/drawing/2014/main" id="{FBC35624-3196-41AD-9167-52AD49C5BDCA}"/>
                </a:ext>
              </a:extLst>
            </p:cNvPr>
            <p:cNvSpPr/>
            <p:nvPr/>
          </p:nvSpPr>
          <p:spPr>
            <a:xfrm>
              <a:off x="5412822" y="1641244"/>
              <a:ext cx="309584" cy="306877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12" y="132"/>
                  </a:moveTo>
                  <a:cubicBezTo>
                    <a:pt x="9" y="132"/>
                    <a:pt x="6" y="131"/>
                    <a:pt x="4" y="128"/>
                  </a:cubicBezTo>
                  <a:cubicBezTo>
                    <a:pt x="0" y="124"/>
                    <a:pt x="0" y="118"/>
                    <a:pt x="4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8" y="0"/>
                    <a:pt x="124" y="0"/>
                    <a:pt x="128" y="4"/>
                  </a:cubicBezTo>
                  <a:cubicBezTo>
                    <a:pt x="133" y="8"/>
                    <a:pt x="133" y="15"/>
                    <a:pt x="128" y="19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17" y="131"/>
                    <a:pt x="14" y="132"/>
                    <a:pt x="12" y="132"/>
                  </a:cubicBezTo>
                  <a:close/>
                </a:path>
              </a:pathLst>
            </a:custGeom>
            <a:solidFill>
              <a:srgbClr val="F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4852;p40">
              <a:extLst>
                <a:ext uri="{FF2B5EF4-FFF2-40B4-BE49-F238E27FC236}">
                  <a16:creationId xmlns:a16="http://schemas.microsoft.com/office/drawing/2014/main" id="{AEEE07A1-4B1D-4C1F-BD9A-284518E8EFF3}"/>
                </a:ext>
              </a:extLst>
            </p:cNvPr>
            <p:cNvSpPr/>
            <p:nvPr/>
          </p:nvSpPr>
          <p:spPr>
            <a:xfrm>
              <a:off x="5482367" y="3109768"/>
              <a:ext cx="309584" cy="307781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121" y="132"/>
                  </a:moveTo>
                  <a:cubicBezTo>
                    <a:pt x="119" y="132"/>
                    <a:pt x="116" y="131"/>
                    <a:pt x="114" y="12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0" y="15"/>
                    <a:pt x="0" y="8"/>
                    <a:pt x="5" y="4"/>
                  </a:cubicBezTo>
                  <a:cubicBezTo>
                    <a:pt x="9" y="0"/>
                    <a:pt x="15" y="0"/>
                    <a:pt x="20" y="4"/>
                  </a:cubicBezTo>
                  <a:cubicBezTo>
                    <a:pt x="129" y="114"/>
                    <a:pt x="129" y="114"/>
                    <a:pt x="129" y="114"/>
                  </a:cubicBezTo>
                  <a:cubicBezTo>
                    <a:pt x="133" y="118"/>
                    <a:pt x="133" y="124"/>
                    <a:pt x="129" y="129"/>
                  </a:cubicBezTo>
                  <a:cubicBezTo>
                    <a:pt x="127" y="131"/>
                    <a:pt x="124" y="132"/>
                    <a:pt x="121" y="132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4853;p40">
              <a:extLst>
                <a:ext uri="{FF2B5EF4-FFF2-40B4-BE49-F238E27FC236}">
                  <a16:creationId xmlns:a16="http://schemas.microsoft.com/office/drawing/2014/main" id="{D81D5750-E605-4FBB-92B6-D34D0FBC1923}"/>
                </a:ext>
              </a:extLst>
            </p:cNvPr>
            <p:cNvSpPr/>
            <p:nvPr/>
          </p:nvSpPr>
          <p:spPr>
            <a:xfrm>
              <a:off x="3455683" y="3036983"/>
              <a:ext cx="309584" cy="305075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12" y="131"/>
                  </a:moveTo>
                  <a:cubicBezTo>
                    <a:pt x="9" y="131"/>
                    <a:pt x="7" y="130"/>
                    <a:pt x="5" y="128"/>
                  </a:cubicBezTo>
                  <a:cubicBezTo>
                    <a:pt x="0" y="124"/>
                    <a:pt x="0" y="117"/>
                    <a:pt x="5" y="11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8" y="0"/>
                    <a:pt x="125" y="0"/>
                    <a:pt x="129" y="4"/>
                  </a:cubicBezTo>
                  <a:cubicBezTo>
                    <a:pt x="133" y="8"/>
                    <a:pt x="133" y="14"/>
                    <a:pt x="129" y="19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17" y="130"/>
                    <a:pt x="15" y="131"/>
                    <a:pt x="12" y="13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4855;p40">
              <a:extLst>
                <a:ext uri="{FF2B5EF4-FFF2-40B4-BE49-F238E27FC236}">
                  <a16:creationId xmlns:a16="http://schemas.microsoft.com/office/drawing/2014/main" id="{F2EB802A-EA76-4918-A0BB-F828C0250A2A}"/>
                </a:ext>
              </a:extLst>
            </p:cNvPr>
            <p:cNvSpPr/>
            <p:nvPr/>
          </p:nvSpPr>
          <p:spPr>
            <a:xfrm>
              <a:off x="3558921" y="1643051"/>
              <a:ext cx="306877" cy="305075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121" y="131"/>
                  </a:moveTo>
                  <a:cubicBezTo>
                    <a:pt x="118" y="131"/>
                    <a:pt x="115" y="130"/>
                    <a:pt x="113" y="12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2" y="117"/>
                    <a:pt x="132" y="124"/>
                    <a:pt x="128" y="128"/>
                  </a:cubicBezTo>
                  <a:cubicBezTo>
                    <a:pt x="126" y="130"/>
                    <a:pt x="124" y="131"/>
                    <a:pt x="121" y="131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B22E73E-CBFE-48F3-88DB-F0F870F042A6}"/>
                </a:ext>
              </a:extLst>
            </p:cNvPr>
            <p:cNvGrpSpPr/>
            <p:nvPr/>
          </p:nvGrpSpPr>
          <p:grpSpPr>
            <a:xfrm>
              <a:off x="3727581" y="1795589"/>
              <a:ext cx="1792573" cy="2680800"/>
              <a:chOff x="3909439" y="4911276"/>
              <a:chExt cx="1792573" cy="2680800"/>
            </a:xfrm>
          </p:grpSpPr>
          <p:sp>
            <p:nvSpPr>
              <p:cNvPr id="636" name="Google Shape;4845;p40">
                <a:extLst>
                  <a:ext uri="{FF2B5EF4-FFF2-40B4-BE49-F238E27FC236}">
                    <a16:creationId xmlns:a16="http://schemas.microsoft.com/office/drawing/2014/main" id="{16C14196-3FEA-41FB-BE50-C6C57B6BB747}"/>
                  </a:ext>
                </a:extLst>
              </p:cNvPr>
              <p:cNvSpPr/>
              <p:nvPr/>
            </p:nvSpPr>
            <p:spPr>
              <a:xfrm>
                <a:off x="4818244" y="4911276"/>
                <a:ext cx="883768" cy="1031617"/>
              </a:xfrm>
              <a:custGeom>
                <a:avLst/>
                <a:gdLst/>
                <a:ahLst/>
                <a:cxnLst/>
                <a:rect l="l" t="t" r="r" b="b"/>
                <a:pathLst>
                  <a:path w="1085755" h="1267396" extrusionOk="0">
                    <a:moveTo>
                      <a:pt x="1058482" y="714947"/>
                    </a:moveTo>
                    <a:cubicBezTo>
                      <a:pt x="1013714" y="538416"/>
                      <a:pt x="885190" y="361632"/>
                      <a:pt x="705993" y="229870"/>
                    </a:cubicBezTo>
                    <a:cubicBezTo>
                      <a:pt x="565277" y="126492"/>
                      <a:pt x="329184" y="3365"/>
                      <a:pt x="0" y="0"/>
                    </a:cubicBezTo>
                    <a:lnTo>
                      <a:pt x="0" y="1267397"/>
                    </a:lnTo>
                    <a:lnTo>
                      <a:pt x="1025144" y="1267397"/>
                    </a:lnTo>
                    <a:cubicBezTo>
                      <a:pt x="1092772" y="1073722"/>
                      <a:pt x="1103694" y="892810"/>
                      <a:pt x="1058482" y="71494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4846;p40">
                <a:extLst>
                  <a:ext uri="{FF2B5EF4-FFF2-40B4-BE49-F238E27FC236}">
                    <a16:creationId xmlns:a16="http://schemas.microsoft.com/office/drawing/2014/main" id="{625C20CF-2055-479C-AAD8-FD6EE1B7A034}"/>
                  </a:ext>
                </a:extLst>
              </p:cNvPr>
              <p:cNvSpPr/>
              <p:nvPr/>
            </p:nvSpPr>
            <p:spPr>
              <a:xfrm>
                <a:off x="3909439" y="4911483"/>
                <a:ext cx="872238" cy="1031409"/>
              </a:xfrm>
              <a:custGeom>
                <a:avLst/>
                <a:gdLst/>
                <a:ahLst/>
                <a:cxnLst/>
                <a:rect l="l" t="t" r="r" b="b"/>
                <a:pathLst>
                  <a:path w="1071591" h="1267142" extrusionOk="0">
                    <a:moveTo>
                      <a:pt x="377536" y="231331"/>
                    </a:moveTo>
                    <a:cubicBezTo>
                      <a:pt x="199609" y="362839"/>
                      <a:pt x="71910" y="538988"/>
                      <a:pt x="27270" y="714693"/>
                    </a:cubicBezTo>
                    <a:cubicBezTo>
                      <a:pt x="-17942" y="892556"/>
                      <a:pt x="-7020" y="1073404"/>
                      <a:pt x="60671" y="1267143"/>
                    </a:cubicBezTo>
                    <a:lnTo>
                      <a:pt x="1071591" y="1267143"/>
                    </a:lnTo>
                    <a:lnTo>
                      <a:pt x="1071591" y="0"/>
                    </a:lnTo>
                    <a:cubicBezTo>
                      <a:pt x="748249" y="6794"/>
                      <a:pt x="516220" y="128905"/>
                      <a:pt x="377536" y="23133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4847;p40">
                <a:extLst>
                  <a:ext uri="{FF2B5EF4-FFF2-40B4-BE49-F238E27FC236}">
                    <a16:creationId xmlns:a16="http://schemas.microsoft.com/office/drawing/2014/main" id="{27FA29C2-C406-4A0D-A501-1CE9F439900D}"/>
                  </a:ext>
                </a:extLst>
              </p:cNvPr>
              <p:cNvSpPr/>
              <p:nvPr/>
            </p:nvSpPr>
            <p:spPr>
              <a:xfrm>
                <a:off x="4818244" y="5977067"/>
                <a:ext cx="822647" cy="1100669"/>
              </a:xfrm>
              <a:custGeom>
                <a:avLst/>
                <a:gdLst/>
                <a:ahLst/>
                <a:cxnLst/>
                <a:rect l="l" t="t" r="r" b="b"/>
                <a:pathLst>
                  <a:path w="1010666" h="1352232" extrusionOk="0">
                    <a:moveTo>
                      <a:pt x="326390" y="1351915"/>
                    </a:moveTo>
                    <a:cubicBezTo>
                      <a:pt x="447929" y="1351090"/>
                      <a:pt x="476758" y="1318387"/>
                      <a:pt x="497142" y="1226757"/>
                    </a:cubicBezTo>
                    <a:cubicBezTo>
                      <a:pt x="505079" y="1190943"/>
                      <a:pt x="512382" y="1152208"/>
                      <a:pt x="520129" y="1111187"/>
                    </a:cubicBezTo>
                    <a:cubicBezTo>
                      <a:pt x="540004" y="1005586"/>
                      <a:pt x="562610" y="885888"/>
                      <a:pt x="602869" y="793750"/>
                    </a:cubicBezTo>
                    <a:cubicBezTo>
                      <a:pt x="721932" y="514413"/>
                      <a:pt x="897255" y="279463"/>
                      <a:pt x="1010666" y="0"/>
                    </a:cubicBezTo>
                    <a:lnTo>
                      <a:pt x="0" y="0"/>
                    </a:lnTo>
                    <a:lnTo>
                      <a:pt x="0" y="1351725"/>
                    </a:lnTo>
                    <a:lnTo>
                      <a:pt x="12573" y="1351598"/>
                    </a:lnTo>
                    <a:lnTo>
                      <a:pt x="12573" y="1352169"/>
                    </a:lnTo>
                    <a:cubicBezTo>
                      <a:pt x="41974" y="1352169"/>
                      <a:pt x="71438" y="1352169"/>
                      <a:pt x="100838" y="1352233"/>
                    </a:cubicBezTo>
                    <a:lnTo>
                      <a:pt x="118364" y="1351915"/>
                    </a:lnTo>
                    <a:cubicBezTo>
                      <a:pt x="162116" y="1351979"/>
                      <a:pt x="284671" y="1352487"/>
                      <a:pt x="326390" y="13519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4848;p40">
                <a:extLst>
                  <a:ext uri="{FF2B5EF4-FFF2-40B4-BE49-F238E27FC236}">
                    <a16:creationId xmlns:a16="http://schemas.microsoft.com/office/drawing/2014/main" id="{E3F5629F-82E4-4477-8F93-1A0ACB301EE4}"/>
                  </a:ext>
                </a:extLst>
              </p:cNvPr>
              <p:cNvSpPr/>
              <p:nvPr/>
            </p:nvSpPr>
            <p:spPr>
              <a:xfrm>
                <a:off x="3970914" y="5977067"/>
                <a:ext cx="811068" cy="1100641"/>
              </a:xfrm>
              <a:custGeom>
                <a:avLst/>
                <a:gdLst/>
                <a:ahLst/>
                <a:cxnLst/>
                <a:rect l="l" t="t" r="r" b="b"/>
                <a:pathLst>
                  <a:path w="996442" h="1352197" extrusionOk="0">
                    <a:moveTo>
                      <a:pt x="996442" y="1352169"/>
                    </a:moveTo>
                    <a:lnTo>
                      <a:pt x="996442" y="0"/>
                    </a:lnTo>
                    <a:lnTo>
                      <a:pt x="0" y="0"/>
                    </a:lnTo>
                    <a:cubicBezTo>
                      <a:pt x="113538" y="279591"/>
                      <a:pt x="288671" y="514287"/>
                      <a:pt x="407797" y="793750"/>
                    </a:cubicBezTo>
                    <a:cubicBezTo>
                      <a:pt x="448056" y="885888"/>
                      <a:pt x="470662" y="1005586"/>
                      <a:pt x="490601" y="1111250"/>
                    </a:cubicBezTo>
                    <a:cubicBezTo>
                      <a:pt x="498348" y="1152208"/>
                      <a:pt x="505651" y="1190943"/>
                      <a:pt x="513588" y="1226757"/>
                    </a:cubicBezTo>
                    <a:cubicBezTo>
                      <a:pt x="533908" y="1329246"/>
                      <a:pt x="580580" y="1351153"/>
                      <a:pt x="682561" y="1352169"/>
                    </a:cubicBezTo>
                    <a:cubicBezTo>
                      <a:pt x="774002" y="1352169"/>
                      <a:pt x="905256" y="1352233"/>
                      <a:pt x="996442" y="1352169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4857;p40">
                <a:extLst>
                  <a:ext uri="{FF2B5EF4-FFF2-40B4-BE49-F238E27FC236}">
                    <a16:creationId xmlns:a16="http://schemas.microsoft.com/office/drawing/2014/main" id="{CC4DD658-4DA1-4EC7-AF65-BFB1A5F35CEA}"/>
                  </a:ext>
                </a:extLst>
              </p:cNvPr>
              <p:cNvSpPr/>
              <p:nvPr/>
            </p:nvSpPr>
            <p:spPr>
              <a:xfrm>
                <a:off x="4451796" y="7177792"/>
                <a:ext cx="732895" cy="104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4858;p40">
                <a:extLst>
                  <a:ext uri="{FF2B5EF4-FFF2-40B4-BE49-F238E27FC236}">
                    <a16:creationId xmlns:a16="http://schemas.microsoft.com/office/drawing/2014/main" id="{183AA57D-2A0F-4937-9AF2-D62172DB21DE}"/>
                  </a:ext>
                </a:extLst>
              </p:cNvPr>
              <p:cNvSpPr/>
              <p:nvPr/>
            </p:nvSpPr>
            <p:spPr>
              <a:xfrm>
                <a:off x="4470750" y="7333939"/>
                <a:ext cx="694989" cy="1047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4859;p40">
                <a:extLst>
                  <a:ext uri="{FF2B5EF4-FFF2-40B4-BE49-F238E27FC236}">
                    <a16:creationId xmlns:a16="http://schemas.microsoft.com/office/drawing/2014/main" id="{78F71AA7-6A34-4A54-8A84-AC89422FB075}"/>
                  </a:ext>
                </a:extLst>
              </p:cNvPr>
              <p:cNvSpPr/>
              <p:nvPr/>
            </p:nvSpPr>
            <p:spPr>
              <a:xfrm>
                <a:off x="4570037" y="7487376"/>
                <a:ext cx="498225" cy="10470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" name="Google Shape;379;p14">
            <a:extLst>
              <a:ext uri="{FF2B5EF4-FFF2-40B4-BE49-F238E27FC236}">
                <a16:creationId xmlns:a16="http://schemas.microsoft.com/office/drawing/2014/main" id="{911A9760-D763-48D3-A8FB-65A39266A249}"/>
              </a:ext>
            </a:extLst>
          </p:cNvPr>
          <p:cNvSpPr txBox="1">
            <a:spLocks/>
          </p:cNvSpPr>
          <p:nvPr/>
        </p:nvSpPr>
        <p:spPr>
          <a:xfrm>
            <a:off x="464426" y="688635"/>
            <a:ext cx="7185378" cy="383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ko-KR" altLang="en-US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 방안 및 기대 효과</a:t>
            </a:r>
          </a:p>
        </p:txBody>
      </p:sp>
    </p:spTree>
    <p:extLst>
      <p:ext uri="{BB962C8B-B14F-4D97-AF65-F5344CB8AC3E}">
        <p14:creationId xmlns:p14="http://schemas.microsoft.com/office/powerpoint/2010/main" val="212290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2060" name="Google Shape;2060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61" name="Google Shape;2061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18" name="Google Shape;2118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19" name="Google Shape;2119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20" name="Google Shape;2120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1" name="Google Shape;2121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2" name="Google Shape;2122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23" name="Google Shape;2123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24" name="Google Shape;2124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25" name="Google Shape;2125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26" name="Google Shape;2126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7" name="Google Shape;2127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8" name="Google Shape;2128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9" name="Google Shape;2129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0" name="Google Shape;2130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1" name="Google Shape;2131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2" name="Google Shape;2132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3" name="Google Shape;2133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4" name="Google Shape;2134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5" name="Google Shape;2135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6" name="Google Shape;2136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7" name="Google Shape;2137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0" name="Google Shape;2140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1" name="Google Shape;2141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2" name="Google Shape;2142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3" name="Google Shape;2143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190" name="Google Shape;2190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191" name="Google Shape;2191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192" name="Google Shape;2192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3" name="Google Shape;2193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4" name="Google Shape;2194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5" name="Google Shape;2195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6" name="Google Shape;2196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97" name="Google Shape;2197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00" name="Google Shape;2200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6" name="Google Shape;220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2207" name="Google Shape;2207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578215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our team pro</a:t>
            </a:r>
            <a:r>
              <a:rPr lang="en-US" dirty="0" err="1"/>
              <a:t>ject</a:t>
            </a:r>
            <a:r>
              <a:rPr lang="en" dirty="0"/>
              <a:t> at: </a:t>
            </a:r>
            <a:endParaRPr dirty="0"/>
          </a:p>
          <a:p>
            <a:pPr lvl="0"/>
            <a:r>
              <a:rPr lang="en-US" sz="1400" u="sng" dirty="0">
                <a:solidFill>
                  <a:srgbClr val="0070C0"/>
                </a:solidFill>
              </a:rPr>
              <a:t>https://github.com/younyoungju/team__KU.git</a:t>
            </a:r>
            <a:endParaRPr sz="1400" u="sng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Index</a:t>
            </a:r>
            <a:endParaRPr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" name="Google Shape;1735;p29">
            <a:extLst>
              <a:ext uri="{FF2B5EF4-FFF2-40B4-BE49-F238E27FC236}">
                <a16:creationId xmlns:a16="http://schemas.microsoft.com/office/drawing/2014/main" id="{A26ED9E9-2656-4F86-A14A-0E6CA43EF1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84473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b="1" dirty="0"/>
              <a:t>Intro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소리없이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자막으로만 이해가 되나요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서비스중인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낮은 정확도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청각장애인들의 고학력자 비율 증가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비대면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수업 연장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수학강의 특화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Text Conversion</a:t>
            </a:r>
            <a:endParaRPr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Google Shape;1736;p29">
            <a:extLst>
              <a:ext uri="{FF2B5EF4-FFF2-40B4-BE49-F238E27FC236}">
                <a16:creationId xmlns:a16="http://schemas.microsoft.com/office/drawing/2014/main" id="{CBF4CD32-3969-4704-8CF7-2A3A66AE73E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90569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b="1" dirty="0"/>
              <a:t>Preprocessing &amp; Model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 Process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STT &amp; Preprocessing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Word Embedding</a:t>
            </a:r>
          </a:p>
          <a:p>
            <a:pPr marL="0" lvl="0" indent="0"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Wor2vec &amp; LSTM Learning</a:t>
            </a:r>
          </a:p>
          <a:p>
            <a:pPr marL="0" lvl="0" indent="0">
              <a:buNone/>
            </a:pPr>
            <a:r>
              <a:rPr 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Text Inference</a:t>
            </a:r>
          </a:p>
        </p:txBody>
      </p:sp>
      <p:sp>
        <p:nvSpPr>
          <p:cNvPr id="42" name="Google Shape;1737;p29">
            <a:extLst>
              <a:ext uri="{FF2B5EF4-FFF2-40B4-BE49-F238E27FC236}">
                <a16:creationId xmlns:a16="http://schemas.microsoft.com/office/drawing/2014/main" id="{660D7F2D-507F-44CC-B71B-99F8BF5BA620}"/>
              </a:ext>
            </a:extLst>
          </p:cNvPr>
          <p:cNvSpPr txBox="1">
            <a:spLocks/>
          </p:cNvSpPr>
          <p:nvPr/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ko-KR" sz="1800" b="1" dirty="0">
                <a:solidFill>
                  <a:schemeClr val="dk1"/>
                </a:solidFill>
                <a:latin typeface="Barlow Light"/>
                <a:sym typeface="Barlow Light"/>
              </a:rPr>
              <a:t>Web Service</a:t>
            </a:r>
            <a:endParaRPr lang="en-US" sz="1800" b="1" dirty="0">
              <a:solidFill>
                <a:schemeClr val="dk1"/>
              </a:solidFill>
              <a:latin typeface="Barlow Light"/>
              <a:sym typeface="Barlow Light"/>
            </a:endParaRPr>
          </a:p>
          <a:p>
            <a:pPr>
              <a:spcBef>
                <a:spcPts val="600"/>
              </a:spcBef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Flask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구현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 service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화면</a:t>
            </a:r>
            <a:endParaRPr 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Google Shape;1741;p29">
            <a:extLst>
              <a:ext uri="{FF2B5EF4-FFF2-40B4-BE49-F238E27FC236}">
                <a16:creationId xmlns:a16="http://schemas.microsoft.com/office/drawing/2014/main" id="{55A76F68-CF60-493A-8C0B-0675CBE16B3C}"/>
              </a:ext>
            </a:extLst>
          </p:cNvPr>
          <p:cNvSpPr txBox="1">
            <a:spLocks/>
          </p:cNvSpPr>
          <p:nvPr/>
        </p:nvSpPr>
        <p:spPr>
          <a:xfrm>
            <a:off x="6123300" y="3130379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ko-KR" sz="1800" b="1" dirty="0">
                <a:solidFill>
                  <a:schemeClr val="dk1"/>
                </a:solidFill>
                <a:latin typeface="Barlow Light"/>
              </a:rPr>
              <a:t>Conclusion</a:t>
            </a:r>
            <a:endParaRPr lang="en-US" sz="1800" b="1" dirty="0">
              <a:solidFill>
                <a:schemeClr val="dk1"/>
              </a:solidFill>
              <a:latin typeface="Barlow Light"/>
            </a:endParaRPr>
          </a:p>
          <a:p>
            <a:pPr>
              <a:spcBef>
                <a:spcPts val="600"/>
              </a:spcBef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 방안 및 기대 효과</a:t>
            </a:r>
            <a:endParaRPr 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86" name="Google Shape;379;p14">
            <a:extLst>
              <a:ext uri="{FF2B5EF4-FFF2-40B4-BE49-F238E27FC236}">
                <a16:creationId xmlns:a16="http://schemas.microsoft.com/office/drawing/2014/main" id="{EF05BB54-2056-4E0E-A109-93CC61654D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4426" y="688634"/>
            <a:ext cx="7185378" cy="10826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소리 없이</a:t>
            </a:r>
            <a: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자막으로만 강의가 이해되나요</a:t>
            </a:r>
            <a: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?</a:t>
            </a:r>
            <a:b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b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sz="2600" b="1" dirty="0"/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2C82B53-F6F3-4246-BF0F-A649009A6A7D}"/>
              </a:ext>
            </a:extLst>
          </p:cNvPr>
          <p:cNvGrpSpPr/>
          <p:nvPr/>
        </p:nvGrpSpPr>
        <p:grpSpPr>
          <a:xfrm>
            <a:off x="1320800" y="1253067"/>
            <a:ext cx="6419596" cy="3617992"/>
            <a:chOff x="1509131" y="1081650"/>
            <a:chExt cx="6336792" cy="3742343"/>
          </a:xfrm>
        </p:grpSpPr>
        <p:pic>
          <p:nvPicPr>
            <p:cNvPr id="188" name="그림 24">
              <a:extLst>
                <a:ext uri="{FF2B5EF4-FFF2-40B4-BE49-F238E27FC236}">
                  <a16:creationId xmlns:a16="http://schemas.microsoft.com/office/drawing/2014/main" id="{FB693DA2-B845-4F01-8440-504C7FA872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5309"/>
            <a:stretch/>
          </p:blipFill>
          <p:spPr>
            <a:xfrm>
              <a:off x="1599723" y="1081650"/>
              <a:ext cx="6235026" cy="2971455"/>
            </a:xfrm>
            <a:prstGeom prst="rect">
              <a:avLst/>
            </a:prstGeom>
          </p:spPr>
        </p:pic>
        <p:pic>
          <p:nvPicPr>
            <p:cNvPr id="189" name="그림 25">
              <a:extLst>
                <a:ext uri="{FF2B5EF4-FFF2-40B4-BE49-F238E27FC236}">
                  <a16:creationId xmlns:a16="http://schemas.microsoft.com/office/drawing/2014/main" id="{A2705EE7-006F-4C21-9726-DCF1E549FA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521" b="9487"/>
            <a:stretch/>
          </p:blipFill>
          <p:spPr>
            <a:xfrm>
              <a:off x="1599723" y="4053109"/>
              <a:ext cx="6235026" cy="455815"/>
            </a:xfrm>
            <a:prstGeom prst="rect">
              <a:avLst/>
            </a:prstGeom>
          </p:spPr>
        </p:pic>
        <p:pic>
          <p:nvPicPr>
            <p:cNvPr id="190" name="그림 26">
              <a:extLst>
                <a:ext uri="{FF2B5EF4-FFF2-40B4-BE49-F238E27FC236}">
                  <a16:creationId xmlns:a16="http://schemas.microsoft.com/office/drawing/2014/main" id="{8D454179-4545-4C61-998C-4B47BFFFA6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1425" t="84590" r="-185" b="6408"/>
            <a:stretch/>
          </p:blipFill>
          <p:spPr>
            <a:xfrm>
              <a:off x="1509131" y="4508932"/>
              <a:ext cx="6336792" cy="3150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9657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3" name="Google Shape;1169;p27">
            <a:extLst>
              <a:ext uri="{FF2B5EF4-FFF2-40B4-BE49-F238E27FC236}">
                <a16:creationId xmlns:a16="http://schemas.microsoft.com/office/drawing/2014/main" id="{2DD31ED7-DA9B-4703-921A-134A4EE247C3}"/>
              </a:ext>
            </a:extLst>
          </p:cNvPr>
          <p:cNvSpPr txBox="1">
            <a:spLocks/>
          </p:cNvSpPr>
          <p:nvPr/>
        </p:nvSpPr>
        <p:spPr>
          <a:xfrm>
            <a:off x="7834990" y="1853562"/>
            <a:ext cx="75057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2600" b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Raleway Thin"/>
              </a:defRPr>
            </a:lvl1pPr>
            <a:lvl2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2pPr>
            <a:lvl3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3pPr>
            <a:lvl4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4pPr>
            <a:lvl5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5pPr>
            <a:lvl6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6pPr>
            <a:lvl7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7pPr>
            <a:lvl8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8pPr>
            <a:lvl9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9pPr>
          </a:lstStyle>
          <a:p>
            <a:pPr algn="r"/>
            <a:r>
              <a:rPr lang="ko-KR" altLang="en-US" sz="20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한글</a:t>
            </a:r>
            <a:endParaRPr lang="en-US" sz="20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" name="Google Shape;1169;p27">
            <a:extLst>
              <a:ext uri="{FF2B5EF4-FFF2-40B4-BE49-F238E27FC236}">
                <a16:creationId xmlns:a16="http://schemas.microsoft.com/office/drawing/2014/main" id="{D4E3BA14-DC1F-4414-8FEA-6C08CF363E70}"/>
              </a:ext>
            </a:extLst>
          </p:cNvPr>
          <p:cNvSpPr txBox="1">
            <a:spLocks/>
          </p:cNvSpPr>
          <p:nvPr/>
        </p:nvSpPr>
        <p:spPr>
          <a:xfrm>
            <a:off x="5689961" y="624992"/>
            <a:ext cx="2895599" cy="33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2600" b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Raleway Thin"/>
              </a:defRPr>
            </a:lvl1pPr>
            <a:lvl2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2pPr>
            <a:lvl3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3pPr>
            <a:lvl4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4pPr>
            <a:lvl5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5pPr>
            <a:lvl6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6pPr>
            <a:lvl7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7pPr>
            <a:lvl8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8pPr>
            <a:lvl9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9pPr>
          </a:lstStyle>
          <a:p>
            <a:pPr algn="r"/>
            <a:r>
              <a:rPr lang="en-US" altLang="ko-KR" sz="1800" dirty="0">
                <a:solidFill>
                  <a:srgbClr val="007BB9"/>
                </a:solidFill>
              </a:rPr>
              <a:t>Google, </a:t>
            </a:r>
            <a:r>
              <a:rPr lang="ko-KR" altLang="en-US" sz="1800" dirty="0">
                <a:solidFill>
                  <a:srgbClr val="007BB9"/>
                </a:solidFill>
              </a:rPr>
              <a:t>카카오</a:t>
            </a:r>
            <a:r>
              <a:rPr lang="en-US" altLang="ko-KR" sz="1800" dirty="0">
                <a:solidFill>
                  <a:srgbClr val="007BB9"/>
                </a:solidFill>
              </a:rPr>
              <a:t>, </a:t>
            </a:r>
            <a:r>
              <a:rPr lang="en-US" altLang="ko-KR" sz="1800" dirty="0" err="1">
                <a:solidFill>
                  <a:srgbClr val="007BB9"/>
                </a:solidFill>
              </a:rPr>
              <a:t>Naver</a:t>
            </a:r>
            <a:r>
              <a:rPr lang="en-US" altLang="ko-KR" sz="1800" dirty="0">
                <a:solidFill>
                  <a:srgbClr val="007BB9"/>
                </a:solidFill>
              </a:rPr>
              <a:t> 3</a:t>
            </a:r>
            <a:r>
              <a:rPr lang="ko-KR" altLang="en-US" sz="1800" dirty="0">
                <a:solidFill>
                  <a:srgbClr val="007BB9"/>
                </a:solidFill>
              </a:rPr>
              <a:t>사</a:t>
            </a:r>
            <a:endParaRPr lang="en-US" sz="1800" dirty="0">
              <a:solidFill>
                <a:srgbClr val="007BB9"/>
              </a:solidFill>
            </a:endParaRPr>
          </a:p>
        </p:txBody>
      </p:sp>
      <p:sp>
        <p:nvSpPr>
          <p:cNvPr id="187" name="Google Shape;379;p14">
            <a:extLst>
              <a:ext uri="{FF2B5EF4-FFF2-40B4-BE49-F238E27FC236}">
                <a16:creationId xmlns:a16="http://schemas.microsoft.com/office/drawing/2014/main" id="{C83D36C3-4560-458E-8748-2C6B7FC9D9BD}"/>
              </a:ext>
            </a:extLst>
          </p:cNvPr>
          <p:cNvSpPr txBox="1">
            <a:spLocks/>
          </p:cNvSpPr>
          <p:nvPr/>
        </p:nvSpPr>
        <p:spPr>
          <a:xfrm>
            <a:off x="464426" y="688634"/>
            <a:ext cx="4450474" cy="39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서비스 중인 </a:t>
            </a:r>
            <a: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STT</a:t>
            </a:r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낮은 정확도</a:t>
            </a:r>
            <a:b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b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lang="ko-KR" altLang="en-US" sz="2600" b="1" dirty="0"/>
          </a:p>
        </p:txBody>
      </p:sp>
      <p:sp>
        <p:nvSpPr>
          <p:cNvPr id="12" name="Google Shape;1169;p27">
            <a:extLst>
              <a:ext uri="{FF2B5EF4-FFF2-40B4-BE49-F238E27FC236}">
                <a16:creationId xmlns:a16="http://schemas.microsoft.com/office/drawing/2014/main" id="{E8851F97-581B-44C9-A595-41F845C07327}"/>
              </a:ext>
            </a:extLst>
          </p:cNvPr>
          <p:cNvSpPr txBox="1">
            <a:spLocks/>
          </p:cNvSpPr>
          <p:nvPr/>
        </p:nvSpPr>
        <p:spPr>
          <a:xfrm>
            <a:off x="7834990" y="3089661"/>
            <a:ext cx="75057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2600" b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Raleway Thin"/>
              </a:defRPr>
            </a:lvl1pPr>
            <a:lvl2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2pPr>
            <a:lvl3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3pPr>
            <a:lvl4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4pPr>
            <a:lvl5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5pPr>
            <a:lvl6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6pPr>
            <a:lvl7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7pPr>
            <a:lvl8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8pPr>
            <a:lvl9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9pPr>
          </a:lstStyle>
          <a:p>
            <a:pPr algn="r"/>
            <a:r>
              <a:rPr lang="ko-KR" altLang="en-US" sz="20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숫자</a:t>
            </a:r>
            <a:endParaRPr lang="en-US" sz="20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3" name="Google Shape;1169;p27">
            <a:extLst>
              <a:ext uri="{FF2B5EF4-FFF2-40B4-BE49-F238E27FC236}">
                <a16:creationId xmlns:a16="http://schemas.microsoft.com/office/drawing/2014/main" id="{4CF6D987-5005-48C2-B94F-BF4FDC7E260E}"/>
              </a:ext>
            </a:extLst>
          </p:cNvPr>
          <p:cNvSpPr txBox="1">
            <a:spLocks/>
          </p:cNvSpPr>
          <p:nvPr/>
        </p:nvSpPr>
        <p:spPr>
          <a:xfrm>
            <a:off x="7834990" y="4223266"/>
            <a:ext cx="75057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2600" b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Raleway Thin"/>
              </a:defRPr>
            </a:lvl1pPr>
            <a:lvl2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2pPr>
            <a:lvl3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3pPr>
            <a:lvl4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4pPr>
            <a:lvl5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5pPr>
            <a:lvl6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6pPr>
            <a:lvl7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7pPr>
            <a:lvl8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8pPr>
            <a:lvl9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9pPr>
          </a:lstStyle>
          <a:p>
            <a:pPr algn="r"/>
            <a:r>
              <a:rPr lang="ko-KR" altLang="en-US" sz="20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문장</a:t>
            </a:r>
            <a:endParaRPr lang="en-US" sz="20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4" name="Google Shape;1168;p27">
            <a:extLst>
              <a:ext uri="{FF2B5EF4-FFF2-40B4-BE49-F238E27FC236}">
                <a16:creationId xmlns:a16="http://schemas.microsoft.com/office/drawing/2014/main" id="{2241AD1A-A34C-4CDB-AB54-324A4D961DB4}"/>
              </a:ext>
            </a:extLst>
          </p:cNvPr>
          <p:cNvSpPr txBox="1">
            <a:spLocks/>
          </p:cNvSpPr>
          <p:nvPr/>
        </p:nvSpPr>
        <p:spPr>
          <a:xfrm>
            <a:off x="6018337" y="1276452"/>
            <a:ext cx="2570835" cy="577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algn="r"/>
            <a:r>
              <a:rPr lang="en-US" altLang="ko-KR" sz="44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36.33%</a:t>
            </a:r>
            <a:endParaRPr lang="en" sz="4400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5" name="Google Shape;1170;p27">
            <a:extLst>
              <a:ext uri="{FF2B5EF4-FFF2-40B4-BE49-F238E27FC236}">
                <a16:creationId xmlns:a16="http://schemas.microsoft.com/office/drawing/2014/main" id="{2029BCD7-104F-4312-8336-EF0D535C0B8E}"/>
              </a:ext>
            </a:extLst>
          </p:cNvPr>
          <p:cNvSpPr txBox="1">
            <a:spLocks/>
          </p:cNvSpPr>
          <p:nvPr/>
        </p:nvSpPr>
        <p:spPr>
          <a:xfrm>
            <a:off x="6018337" y="3650876"/>
            <a:ext cx="2570835" cy="674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algn="r"/>
            <a:r>
              <a:rPr lang="en-US" altLang="ko-KR" sz="44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6.67%</a:t>
            </a:r>
            <a:endParaRPr lang="en" sz="4400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6" name="Google Shape;1172;p27">
            <a:extLst>
              <a:ext uri="{FF2B5EF4-FFF2-40B4-BE49-F238E27FC236}">
                <a16:creationId xmlns:a16="http://schemas.microsoft.com/office/drawing/2014/main" id="{5C1C6383-8205-455D-AE17-DB88955DC36C}"/>
              </a:ext>
            </a:extLst>
          </p:cNvPr>
          <p:cNvSpPr txBox="1">
            <a:spLocks/>
          </p:cNvSpPr>
          <p:nvPr/>
        </p:nvSpPr>
        <p:spPr>
          <a:xfrm>
            <a:off x="6018337" y="2463664"/>
            <a:ext cx="2570835" cy="625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algn="r"/>
            <a:r>
              <a:rPr lang="en-US" altLang="ko-KR" sz="44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17.67%</a:t>
            </a:r>
            <a:endParaRPr lang="en-US" sz="4400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7" name="Google Shape;170;p9">
            <a:extLst>
              <a:ext uri="{FF2B5EF4-FFF2-40B4-BE49-F238E27FC236}">
                <a16:creationId xmlns:a16="http://schemas.microsoft.com/office/drawing/2014/main" id="{F64DB276-DF38-4980-A314-91251D633C4A}"/>
              </a:ext>
            </a:extLst>
          </p:cNvPr>
          <p:cNvSpPr/>
          <p:nvPr/>
        </p:nvSpPr>
        <p:spPr>
          <a:xfrm>
            <a:off x="3484738" y="2176426"/>
            <a:ext cx="2384030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sz="105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호사 </a:t>
            </a:r>
            <a:r>
              <a:rPr lang="ko-KR" sz="1050" b="0" i="0" u="none" strike="noStrike" cap="none" dirty="0" err="1">
                <a:solidFill>
                  <a:schemeClr val="tx1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이네스</a:t>
            </a:r>
            <a:r>
              <a:rPr 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. 먼저 우리가 그래프를 </a:t>
            </a:r>
            <a:r>
              <a:rPr lang="ko-KR" sz="1050" b="0" i="0" u="none" strike="noStrike" cap="none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그랬으면</a:t>
            </a:r>
            <a:r>
              <a:rPr 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생각해 봅시다. </a:t>
            </a:r>
            <a:endParaRPr lang="en-US" altLang="ko-KR" sz="1050" b="0" i="0" u="none" strike="noStrike" cap="none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endParaRPr lang="en-US" altLang="ko-KR" sz="105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파이 네 문제는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팔 일부터 이파리 </a:t>
            </a:r>
            <a:r>
              <a:rPr lang="ko-KR" altLang="en-US" sz="1050" b="0" i="0" u="none" strike="noStrike" cap="none" dirty="0" err="1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갈때는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오 분의 삼 배 하고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X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백 의 파이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.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이를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X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축 방향으로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파이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만큼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00FF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평일 기도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하고 오해다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.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오 분의 삼 배 라면 세배가 되겠습니까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?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endParaRPr lang="en-US" altLang="ko-KR" sz="105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파리 등 있잖아요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.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파인 </a:t>
            </a:r>
            <a:r>
              <a:rPr lang="ko-KR" altLang="en-US" sz="1050" b="0" i="0" u="none" strike="noStrike" cap="none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십오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로봇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IF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파이는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F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형이다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. </a:t>
            </a:r>
            <a:endParaRPr lang="ko-KR" altLang="en-US" sz="1050" b="0" i="0" u="none" strike="noStrike" cap="none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18" name="Google Shape;173;p9">
            <a:extLst>
              <a:ext uri="{FF2B5EF4-FFF2-40B4-BE49-F238E27FC236}">
                <a16:creationId xmlns:a16="http://schemas.microsoft.com/office/drawing/2014/main" id="{83FD71FA-719F-4E1B-85FE-230E7E625B54}"/>
              </a:ext>
            </a:extLst>
          </p:cNvPr>
          <p:cNvSpPr/>
          <p:nvPr/>
        </p:nvSpPr>
        <p:spPr>
          <a:xfrm>
            <a:off x="769226" y="2176426"/>
            <a:ext cx="2384029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sz="105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5sinx</a:t>
            </a:r>
            <a:r>
              <a:rPr 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먼저 우리가 그래프를 그려서 생각해봅시다. </a:t>
            </a:r>
            <a:endParaRPr lang="en-US" altLang="ko-KR" sz="1050" b="0" i="0" u="none" strike="noStrike" cap="none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endParaRPr lang="en-US" altLang="ko-KR" sz="105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그런데 문제는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π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부터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2π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00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갈 때는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5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분의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3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배하고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(x-π)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이것을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x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축 방향으로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FF00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π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만큼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00FF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평행이동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하고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5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에다가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5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분의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3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배를 하면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3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배가 되겠지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?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 </a:t>
            </a:r>
            <a:endParaRPr lang="en-US" altLang="ko-KR" sz="1050" b="0" i="0" u="none" strike="noStrike" cap="none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endParaRPr lang="en-US" altLang="ko-KR" sz="105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mo"/>
              <a:sym typeface="Arim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mo"/>
              <a:buNone/>
            </a:pP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여기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π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등호 있잖아요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? π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집어넣어보세요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, 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여기다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π.f(π)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는 </a:t>
            </a:r>
            <a:r>
              <a:rPr lang="en-US" altLang="ko-KR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f(0)</a:t>
            </a:r>
            <a:r>
              <a:rPr lang="ko-KR" altLang="en-US" sz="1050" b="0" i="0" u="none" strike="noStrike" cap="none" dirty="0">
                <a:solidFill>
                  <a:schemeClr val="tx1"/>
                </a:solidFill>
                <a:highlight>
                  <a:srgbClr val="FF00FF"/>
                </a:highlight>
                <a:latin typeface="나눔스퀘어" panose="020B0600000101010101" pitchFamily="50" charset="-127"/>
                <a:ea typeface="나눔스퀘어" panose="020B0600000101010101" pitchFamily="50" charset="-127"/>
                <a:cs typeface="Arimo"/>
                <a:sym typeface="Arimo"/>
              </a:rPr>
              <a:t>에다</a:t>
            </a:r>
            <a:endParaRPr lang="ko-KR" altLang="en-US" sz="1050" b="0" i="0" u="none" strike="noStrike" cap="none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D5357FF-5E63-449E-BCAD-0D317A8CA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447" y="1574148"/>
            <a:ext cx="696588" cy="3385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8C046B-A451-4C81-90ED-A033BD9B9045}"/>
              </a:ext>
            </a:extLst>
          </p:cNvPr>
          <p:cNvSpPr txBox="1"/>
          <p:nvPr/>
        </p:nvSpPr>
        <p:spPr>
          <a:xfrm>
            <a:off x="1272540" y="1574148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강사의 음성</a:t>
            </a:r>
          </a:p>
        </p:txBody>
      </p:sp>
      <p:sp>
        <p:nvSpPr>
          <p:cNvPr id="32" name="Google Shape;1169;p27">
            <a:extLst>
              <a:ext uri="{FF2B5EF4-FFF2-40B4-BE49-F238E27FC236}">
                <a16:creationId xmlns:a16="http://schemas.microsoft.com/office/drawing/2014/main" id="{1E6CF385-8944-4396-85AF-93EA4EFCB156}"/>
              </a:ext>
            </a:extLst>
          </p:cNvPr>
          <p:cNvSpPr txBox="1">
            <a:spLocks/>
          </p:cNvSpPr>
          <p:nvPr/>
        </p:nvSpPr>
        <p:spPr>
          <a:xfrm>
            <a:off x="5689961" y="920055"/>
            <a:ext cx="2895599" cy="33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2600" b="1">
                <a:solidFill>
                  <a:schemeClr val="accent2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Raleway Thin"/>
              </a:defRPr>
            </a:lvl1pPr>
            <a:lvl2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2pPr>
            <a:lvl3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3pPr>
            <a:lvl4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4pPr>
            <a:lvl5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5pPr>
            <a:lvl6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6pPr>
            <a:lvl7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7pPr>
            <a:lvl8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8pPr>
            <a:lvl9pPr>
              <a:lnSpc>
                <a:spcPct val="80000"/>
              </a:lnSpc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</a:defRPr>
            </a:lvl9pPr>
          </a:lstStyle>
          <a:p>
            <a:pPr algn="r"/>
            <a:r>
              <a:rPr lang="en-US" altLang="ko-KR" sz="1800" dirty="0">
                <a:solidFill>
                  <a:srgbClr val="007BB9"/>
                </a:solidFill>
              </a:rPr>
              <a:t>STT </a:t>
            </a:r>
            <a:r>
              <a:rPr lang="ko-KR" altLang="en-US" sz="1800" dirty="0">
                <a:solidFill>
                  <a:srgbClr val="007BB9"/>
                </a:solidFill>
              </a:rPr>
              <a:t>평균 인식률</a:t>
            </a:r>
            <a:r>
              <a:rPr lang="en-US" altLang="ko-KR" sz="1800" dirty="0">
                <a:solidFill>
                  <a:srgbClr val="007BB9"/>
                </a:solidFill>
              </a:rPr>
              <a:t>:</a:t>
            </a:r>
            <a:endParaRPr lang="en-US" sz="1800" dirty="0">
              <a:solidFill>
                <a:srgbClr val="007B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895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4" name="TextBox 33"/>
          <p:cNvSpPr txBox="1"/>
          <p:nvPr/>
        </p:nvSpPr>
        <p:spPr>
          <a:xfrm>
            <a:off x="326640" y="1747566"/>
            <a:ext cx="4018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총 </a:t>
            </a:r>
            <a:r>
              <a:rPr lang="ko-KR" altLang="en-US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청각장애인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수 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342,582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명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20" y="2334657"/>
            <a:ext cx="4243280" cy="1602743"/>
          </a:xfrm>
          <a:prstGeom prst="rect">
            <a:avLst/>
          </a:prstGeom>
        </p:spPr>
      </p:pic>
      <p:graphicFrame>
        <p:nvGraphicFramePr>
          <p:cNvPr id="39" name="차트 38"/>
          <p:cNvGraphicFramePr/>
          <p:nvPr>
            <p:extLst>
              <p:ext uri="{D42A27DB-BD31-4B8C-83A1-F6EECF244321}">
                <p14:modId xmlns:p14="http://schemas.microsoft.com/office/powerpoint/2010/main" val="1318864167"/>
              </p:ext>
            </p:extLst>
          </p:nvPr>
        </p:nvGraphicFramePr>
        <p:xfrm>
          <a:off x="4707360" y="1338134"/>
          <a:ext cx="3941665" cy="3117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6621C7A-EE20-4E93-BD6F-2C0BFE7AA38F}"/>
              </a:ext>
            </a:extLst>
          </p:cNvPr>
          <p:cNvSpPr txBox="1"/>
          <p:nvPr/>
        </p:nvSpPr>
        <p:spPr>
          <a:xfrm>
            <a:off x="6678192" y="4455277"/>
            <a:ext cx="2405810" cy="317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연령대별 대졸이상 비율</a:t>
            </a:r>
            <a:endParaRPr lang="en-US" dirty="0">
              <a:solidFill>
                <a:schemeClr val="bg2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2C48DF-4E1B-417B-A939-C11DA1F2A158}"/>
              </a:ext>
            </a:extLst>
          </p:cNvPr>
          <p:cNvSpPr txBox="1"/>
          <p:nvPr/>
        </p:nvSpPr>
        <p:spPr>
          <a:xfrm>
            <a:off x="2907562" y="3931946"/>
            <a:ext cx="16644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통계청 자료</a:t>
            </a:r>
            <a:r>
              <a:rPr lang="en-US" altLang="ko-KR" sz="1050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2018</a:t>
            </a:r>
            <a:r>
              <a:rPr lang="ko-KR" altLang="en-US" sz="1050" dirty="0">
                <a:solidFill>
                  <a:schemeClr val="bg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기준</a:t>
            </a:r>
            <a:endParaRPr lang="en-US" sz="1050" dirty="0">
              <a:solidFill>
                <a:schemeClr val="bg2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Google Shape;379;p14">
            <a:extLst>
              <a:ext uri="{FF2B5EF4-FFF2-40B4-BE49-F238E27FC236}">
                <a16:creationId xmlns:a16="http://schemas.microsoft.com/office/drawing/2014/main" id="{CA168F87-8E98-4786-8B8D-15E3216BEBF0}"/>
              </a:ext>
            </a:extLst>
          </p:cNvPr>
          <p:cNvSpPr txBox="1">
            <a:spLocks/>
          </p:cNvSpPr>
          <p:nvPr/>
        </p:nvSpPr>
        <p:spPr>
          <a:xfrm>
            <a:off x="464426" y="688634"/>
            <a:ext cx="7185378" cy="108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청각장애인들의 고학력자 비율 증가</a:t>
            </a:r>
            <a:b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b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lang="ko-KR" altLang="en-US" sz="26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" name="그룹 1"/>
          <p:cNvGrpSpPr/>
          <p:nvPr/>
        </p:nvGrpSpPr>
        <p:grpSpPr>
          <a:xfrm>
            <a:off x="2511445" y="1250364"/>
            <a:ext cx="4014336" cy="3429192"/>
            <a:chOff x="2541660" y="1231108"/>
            <a:chExt cx="3911227" cy="3329185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3"/>
            <a:srcRect t="61769"/>
            <a:stretch/>
          </p:blipFill>
          <p:spPr>
            <a:xfrm>
              <a:off x="2584315" y="2126267"/>
              <a:ext cx="3825914" cy="651752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4"/>
            <a:srcRect t="72273"/>
            <a:stretch/>
          </p:blipFill>
          <p:spPr>
            <a:xfrm>
              <a:off x="2541661" y="3953788"/>
              <a:ext cx="3911225" cy="606505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3"/>
            <a:srcRect b="47492"/>
            <a:stretch/>
          </p:blipFill>
          <p:spPr>
            <a:xfrm>
              <a:off x="2584185" y="1231108"/>
              <a:ext cx="3825914" cy="895159"/>
            </a:xfrm>
            <a:prstGeom prst="rect">
              <a:avLst/>
            </a:prstGeom>
          </p:spPr>
        </p:pic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4"/>
            <a:srcRect t="35544" b="35357"/>
            <a:stretch/>
          </p:blipFill>
          <p:spPr>
            <a:xfrm>
              <a:off x="2541662" y="3329211"/>
              <a:ext cx="3911225" cy="636534"/>
            </a:xfrm>
            <a:prstGeom prst="rect">
              <a:avLst/>
            </a:prstGeom>
          </p:spPr>
        </p:pic>
        <p:pic>
          <p:nvPicPr>
            <p:cNvPr id="37" name="그림 36"/>
            <p:cNvPicPr>
              <a:picLocks noChangeAspect="1"/>
            </p:cNvPicPr>
            <p:nvPr/>
          </p:nvPicPr>
          <p:blipFill rotWithShape="1">
            <a:blip r:embed="rId4"/>
            <a:srcRect b="70575"/>
            <a:stretch/>
          </p:blipFill>
          <p:spPr>
            <a:xfrm>
              <a:off x="2541660" y="2664506"/>
              <a:ext cx="3911225" cy="643647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264" y="1484674"/>
            <a:ext cx="3981917" cy="225524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1090" y="2993054"/>
            <a:ext cx="4251995" cy="1681022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26BD32A-4989-49E5-AC29-EB8CB6EDD1D8}"/>
              </a:ext>
            </a:extLst>
          </p:cNvPr>
          <p:cNvGrpSpPr/>
          <p:nvPr/>
        </p:nvGrpSpPr>
        <p:grpSpPr>
          <a:xfrm>
            <a:off x="7093051" y="1124971"/>
            <a:ext cx="1351641" cy="1383107"/>
            <a:chOff x="6405351" y="201264"/>
            <a:chExt cx="3990207" cy="4083099"/>
          </a:xfrm>
        </p:grpSpPr>
        <p:sp>
          <p:nvSpPr>
            <p:cNvPr id="40" name="Google Shape;2323;p37">
              <a:extLst>
                <a:ext uri="{FF2B5EF4-FFF2-40B4-BE49-F238E27FC236}">
                  <a16:creationId xmlns:a16="http://schemas.microsoft.com/office/drawing/2014/main" id="{8C57A2B8-596D-4538-87E8-EC9360F2498C}"/>
                </a:ext>
              </a:extLst>
            </p:cNvPr>
            <p:cNvSpPr/>
            <p:nvPr/>
          </p:nvSpPr>
          <p:spPr>
            <a:xfrm>
              <a:off x="8627526" y="776035"/>
              <a:ext cx="1302302" cy="1578101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2324;p37">
              <a:extLst>
                <a:ext uri="{FF2B5EF4-FFF2-40B4-BE49-F238E27FC236}">
                  <a16:creationId xmlns:a16="http://schemas.microsoft.com/office/drawing/2014/main" id="{4157CAC5-D968-4E62-9305-E76961E0CE65}"/>
                </a:ext>
              </a:extLst>
            </p:cNvPr>
            <p:cNvSpPr/>
            <p:nvPr/>
          </p:nvSpPr>
          <p:spPr>
            <a:xfrm>
              <a:off x="8757474" y="1074363"/>
              <a:ext cx="1034841" cy="704018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325;p37">
              <a:extLst>
                <a:ext uri="{FF2B5EF4-FFF2-40B4-BE49-F238E27FC236}">
                  <a16:creationId xmlns:a16="http://schemas.microsoft.com/office/drawing/2014/main" id="{69A5D48F-DB1F-4292-8187-028B790D016F}"/>
                </a:ext>
              </a:extLst>
            </p:cNvPr>
            <p:cNvSpPr/>
            <p:nvPr/>
          </p:nvSpPr>
          <p:spPr>
            <a:xfrm>
              <a:off x="8085224" y="305977"/>
              <a:ext cx="2310334" cy="3010223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326;p37">
              <a:extLst>
                <a:ext uri="{FF2B5EF4-FFF2-40B4-BE49-F238E27FC236}">
                  <a16:creationId xmlns:a16="http://schemas.microsoft.com/office/drawing/2014/main" id="{73F64DFA-D996-4A37-AF68-72B7DEFD2176}"/>
                </a:ext>
              </a:extLst>
            </p:cNvPr>
            <p:cNvSpPr/>
            <p:nvPr/>
          </p:nvSpPr>
          <p:spPr>
            <a:xfrm>
              <a:off x="8065001" y="317551"/>
              <a:ext cx="2310768" cy="3010050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2327;p37">
              <a:extLst>
                <a:ext uri="{FF2B5EF4-FFF2-40B4-BE49-F238E27FC236}">
                  <a16:creationId xmlns:a16="http://schemas.microsoft.com/office/drawing/2014/main" id="{D86DB3B0-51B4-46E7-8CF6-760529262010}"/>
                </a:ext>
              </a:extLst>
            </p:cNvPr>
            <p:cNvSpPr/>
            <p:nvPr/>
          </p:nvSpPr>
          <p:spPr>
            <a:xfrm>
              <a:off x="8061133" y="319289"/>
              <a:ext cx="2310768" cy="3010259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328;p37">
              <a:extLst>
                <a:ext uri="{FF2B5EF4-FFF2-40B4-BE49-F238E27FC236}">
                  <a16:creationId xmlns:a16="http://schemas.microsoft.com/office/drawing/2014/main" id="{573DD77A-FDAA-45E9-8076-5C3EF693E2AD}"/>
                </a:ext>
              </a:extLst>
            </p:cNvPr>
            <p:cNvSpPr/>
            <p:nvPr/>
          </p:nvSpPr>
          <p:spPr>
            <a:xfrm>
              <a:off x="8088915" y="354638"/>
              <a:ext cx="2253093" cy="2869017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330;p37">
              <a:extLst>
                <a:ext uri="{FF2B5EF4-FFF2-40B4-BE49-F238E27FC236}">
                  <a16:creationId xmlns:a16="http://schemas.microsoft.com/office/drawing/2014/main" id="{DF7397A6-BD2E-41C4-BA13-B087DB3E69A7}"/>
                </a:ext>
              </a:extLst>
            </p:cNvPr>
            <p:cNvSpPr/>
            <p:nvPr/>
          </p:nvSpPr>
          <p:spPr>
            <a:xfrm>
              <a:off x="10351414" y="3243762"/>
              <a:ext cx="24354" cy="82873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331;p37">
              <a:extLst>
                <a:ext uri="{FF2B5EF4-FFF2-40B4-BE49-F238E27FC236}">
                  <a16:creationId xmlns:a16="http://schemas.microsoft.com/office/drawing/2014/main" id="{838A390E-FC1C-47C6-9965-7DA23BEABB19}"/>
                </a:ext>
              </a:extLst>
            </p:cNvPr>
            <p:cNvSpPr/>
            <p:nvPr/>
          </p:nvSpPr>
          <p:spPr>
            <a:xfrm>
              <a:off x="8081267" y="308975"/>
              <a:ext cx="58468" cy="2408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332;p37">
              <a:extLst>
                <a:ext uri="{FF2B5EF4-FFF2-40B4-BE49-F238E27FC236}">
                  <a16:creationId xmlns:a16="http://schemas.microsoft.com/office/drawing/2014/main" id="{E8FDC94E-FAEE-46DA-B396-1B47459FF656}"/>
                </a:ext>
              </a:extLst>
            </p:cNvPr>
            <p:cNvSpPr/>
            <p:nvPr/>
          </p:nvSpPr>
          <p:spPr>
            <a:xfrm>
              <a:off x="6437667" y="2152640"/>
              <a:ext cx="3842888" cy="2131723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333;p37">
              <a:extLst>
                <a:ext uri="{FF2B5EF4-FFF2-40B4-BE49-F238E27FC236}">
                  <a16:creationId xmlns:a16="http://schemas.microsoft.com/office/drawing/2014/main" id="{7442DE48-1B2E-4AB1-B7CE-E80EC168EF90}"/>
                </a:ext>
              </a:extLst>
            </p:cNvPr>
            <p:cNvSpPr/>
            <p:nvPr/>
          </p:nvSpPr>
          <p:spPr>
            <a:xfrm>
              <a:off x="6485495" y="2125361"/>
              <a:ext cx="3842956" cy="213129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334;p37">
              <a:extLst>
                <a:ext uri="{FF2B5EF4-FFF2-40B4-BE49-F238E27FC236}">
                  <a16:creationId xmlns:a16="http://schemas.microsoft.com/office/drawing/2014/main" id="{A47BFE84-4DBE-40EA-ADAC-34F685A76A11}"/>
                </a:ext>
              </a:extLst>
            </p:cNvPr>
            <p:cNvSpPr/>
            <p:nvPr/>
          </p:nvSpPr>
          <p:spPr>
            <a:xfrm>
              <a:off x="6485656" y="2957802"/>
              <a:ext cx="46599" cy="39875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35;p37">
              <a:extLst>
                <a:ext uri="{FF2B5EF4-FFF2-40B4-BE49-F238E27FC236}">
                  <a16:creationId xmlns:a16="http://schemas.microsoft.com/office/drawing/2014/main" id="{D2DC5292-C3DA-4470-9DA4-F10FA906B730}"/>
                </a:ext>
              </a:extLst>
            </p:cNvPr>
            <p:cNvSpPr/>
            <p:nvPr/>
          </p:nvSpPr>
          <p:spPr>
            <a:xfrm>
              <a:off x="10294004" y="3347248"/>
              <a:ext cx="34465" cy="4367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336;p37">
              <a:extLst>
                <a:ext uri="{FF2B5EF4-FFF2-40B4-BE49-F238E27FC236}">
                  <a16:creationId xmlns:a16="http://schemas.microsoft.com/office/drawing/2014/main" id="{523B64EF-9BD8-4D27-A48B-314FA7740BFD}"/>
                </a:ext>
              </a:extLst>
            </p:cNvPr>
            <p:cNvSpPr/>
            <p:nvPr/>
          </p:nvSpPr>
          <p:spPr>
            <a:xfrm>
              <a:off x="6485495" y="2091534"/>
              <a:ext cx="3842956" cy="2131576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337;p37">
              <a:extLst>
                <a:ext uri="{FF2B5EF4-FFF2-40B4-BE49-F238E27FC236}">
                  <a16:creationId xmlns:a16="http://schemas.microsoft.com/office/drawing/2014/main" id="{BCD0EEAE-C174-4F38-9BCA-FB080A5B03FA}"/>
                </a:ext>
              </a:extLst>
            </p:cNvPr>
            <p:cNvSpPr/>
            <p:nvPr/>
          </p:nvSpPr>
          <p:spPr>
            <a:xfrm>
              <a:off x="6485495" y="2086199"/>
              <a:ext cx="3842956" cy="2131723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38;p37">
              <a:extLst>
                <a:ext uri="{FF2B5EF4-FFF2-40B4-BE49-F238E27FC236}">
                  <a16:creationId xmlns:a16="http://schemas.microsoft.com/office/drawing/2014/main" id="{8DFADC0A-8D00-40E1-87AC-5100626333FF}"/>
                </a:ext>
              </a:extLst>
            </p:cNvPr>
            <p:cNvSpPr/>
            <p:nvPr/>
          </p:nvSpPr>
          <p:spPr>
            <a:xfrm>
              <a:off x="7839287" y="2244730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339;p37">
              <a:extLst>
                <a:ext uri="{FF2B5EF4-FFF2-40B4-BE49-F238E27FC236}">
                  <a16:creationId xmlns:a16="http://schemas.microsoft.com/office/drawing/2014/main" id="{2AD38400-4A98-4A3D-9665-94464CB00711}"/>
                </a:ext>
              </a:extLst>
            </p:cNvPr>
            <p:cNvSpPr/>
            <p:nvPr/>
          </p:nvSpPr>
          <p:spPr>
            <a:xfrm>
              <a:off x="7984370" y="2325154"/>
              <a:ext cx="246469" cy="136571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340;p37">
              <a:extLst>
                <a:ext uri="{FF2B5EF4-FFF2-40B4-BE49-F238E27FC236}">
                  <a16:creationId xmlns:a16="http://schemas.microsoft.com/office/drawing/2014/main" id="{7FB11A89-B0E0-4CB1-A51C-569986CE46F2}"/>
                </a:ext>
              </a:extLst>
            </p:cNvPr>
            <p:cNvSpPr/>
            <p:nvPr/>
          </p:nvSpPr>
          <p:spPr>
            <a:xfrm>
              <a:off x="8130838" y="2406427"/>
              <a:ext cx="246649" cy="136581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41;p37">
              <a:extLst>
                <a:ext uri="{FF2B5EF4-FFF2-40B4-BE49-F238E27FC236}">
                  <a16:creationId xmlns:a16="http://schemas.microsoft.com/office/drawing/2014/main" id="{9FF5576C-6D6E-49AB-BC74-2998F0CBFC65}"/>
                </a:ext>
              </a:extLst>
            </p:cNvPr>
            <p:cNvSpPr/>
            <p:nvPr/>
          </p:nvSpPr>
          <p:spPr>
            <a:xfrm>
              <a:off x="8274249" y="2485915"/>
              <a:ext cx="246368" cy="136578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342;p37">
              <a:extLst>
                <a:ext uri="{FF2B5EF4-FFF2-40B4-BE49-F238E27FC236}">
                  <a16:creationId xmlns:a16="http://schemas.microsoft.com/office/drawing/2014/main" id="{D0E2F770-0AFD-4882-8B38-058EF5666133}"/>
                </a:ext>
              </a:extLst>
            </p:cNvPr>
            <p:cNvSpPr/>
            <p:nvPr/>
          </p:nvSpPr>
          <p:spPr>
            <a:xfrm>
              <a:off x="8419054" y="2566340"/>
              <a:ext cx="246461" cy="136578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343;p37">
              <a:extLst>
                <a:ext uri="{FF2B5EF4-FFF2-40B4-BE49-F238E27FC236}">
                  <a16:creationId xmlns:a16="http://schemas.microsoft.com/office/drawing/2014/main" id="{F981CF36-11A6-4DA0-B63B-ED30C8FFECAC}"/>
                </a:ext>
              </a:extLst>
            </p:cNvPr>
            <p:cNvSpPr/>
            <p:nvPr/>
          </p:nvSpPr>
          <p:spPr>
            <a:xfrm>
              <a:off x="8564180" y="2647185"/>
              <a:ext cx="246321" cy="136578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344;p37">
              <a:extLst>
                <a:ext uri="{FF2B5EF4-FFF2-40B4-BE49-F238E27FC236}">
                  <a16:creationId xmlns:a16="http://schemas.microsoft.com/office/drawing/2014/main" id="{36B911D7-037E-4AA8-862C-273628C0B435}"/>
                </a:ext>
              </a:extLst>
            </p:cNvPr>
            <p:cNvSpPr/>
            <p:nvPr/>
          </p:nvSpPr>
          <p:spPr>
            <a:xfrm>
              <a:off x="8709113" y="2727185"/>
              <a:ext cx="246290" cy="136571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345;p37">
              <a:extLst>
                <a:ext uri="{FF2B5EF4-FFF2-40B4-BE49-F238E27FC236}">
                  <a16:creationId xmlns:a16="http://schemas.microsoft.com/office/drawing/2014/main" id="{24E509DF-0FA8-4737-9E98-28BFFD249DBD}"/>
                </a:ext>
              </a:extLst>
            </p:cNvPr>
            <p:cNvSpPr/>
            <p:nvPr/>
          </p:nvSpPr>
          <p:spPr>
            <a:xfrm>
              <a:off x="8854086" y="2807617"/>
              <a:ext cx="246469" cy="136569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346;p37">
              <a:extLst>
                <a:ext uri="{FF2B5EF4-FFF2-40B4-BE49-F238E27FC236}">
                  <a16:creationId xmlns:a16="http://schemas.microsoft.com/office/drawing/2014/main" id="{4AA87A0B-A54D-4166-B984-77F17C891803}"/>
                </a:ext>
              </a:extLst>
            </p:cNvPr>
            <p:cNvSpPr/>
            <p:nvPr/>
          </p:nvSpPr>
          <p:spPr>
            <a:xfrm>
              <a:off x="8998991" y="2887957"/>
              <a:ext cx="246290" cy="136571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347;p37">
              <a:extLst>
                <a:ext uri="{FF2B5EF4-FFF2-40B4-BE49-F238E27FC236}">
                  <a16:creationId xmlns:a16="http://schemas.microsoft.com/office/drawing/2014/main" id="{7C2DD65E-FA89-4898-B0FB-0CB1BD131FEA}"/>
                </a:ext>
              </a:extLst>
            </p:cNvPr>
            <p:cNvSpPr/>
            <p:nvPr/>
          </p:nvSpPr>
          <p:spPr>
            <a:xfrm>
              <a:off x="9143966" y="2968374"/>
              <a:ext cx="246115" cy="136509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2348;p37">
              <a:extLst>
                <a:ext uri="{FF2B5EF4-FFF2-40B4-BE49-F238E27FC236}">
                  <a16:creationId xmlns:a16="http://schemas.microsoft.com/office/drawing/2014/main" id="{153E94F9-C30B-4B7F-B542-89EC2053E2B5}"/>
                </a:ext>
              </a:extLst>
            </p:cNvPr>
            <p:cNvSpPr/>
            <p:nvPr/>
          </p:nvSpPr>
          <p:spPr>
            <a:xfrm>
              <a:off x="9288869" y="3048798"/>
              <a:ext cx="246368" cy="136578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2349;p37">
              <a:extLst>
                <a:ext uri="{FF2B5EF4-FFF2-40B4-BE49-F238E27FC236}">
                  <a16:creationId xmlns:a16="http://schemas.microsoft.com/office/drawing/2014/main" id="{A3B2A71B-3C65-44FF-A1AC-45928A595573}"/>
                </a:ext>
              </a:extLst>
            </p:cNvPr>
            <p:cNvSpPr/>
            <p:nvPr/>
          </p:nvSpPr>
          <p:spPr>
            <a:xfrm>
              <a:off x="9433853" y="3129220"/>
              <a:ext cx="246549" cy="136665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350;p37">
              <a:extLst>
                <a:ext uri="{FF2B5EF4-FFF2-40B4-BE49-F238E27FC236}">
                  <a16:creationId xmlns:a16="http://schemas.microsoft.com/office/drawing/2014/main" id="{178F2418-E0CB-402C-8952-CE9A724F39F0}"/>
                </a:ext>
              </a:extLst>
            </p:cNvPr>
            <p:cNvSpPr/>
            <p:nvPr/>
          </p:nvSpPr>
          <p:spPr>
            <a:xfrm>
              <a:off x="9578622" y="3209596"/>
              <a:ext cx="246499" cy="136622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2351;p37">
              <a:extLst>
                <a:ext uri="{FF2B5EF4-FFF2-40B4-BE49-F238E27FC236}">
                  <a16:creationId xmlns:a16="http://schemas.microsoft.com/office/drawing/2014/main" id="{D764BE7E-6994-44A7-83FA-3003DB5A6690}"/>
                </a:ext>
              </a:extLst>
            </p:cNvPr>
            <p:cNvSpPr/>
            <p:nvPr/>
          </p:nvSpPr>
          <p:spPr>
            <a:xfrm>
              <a:off x="9723733" y="3289992"/>
              <a:ext cx="316100" cy="175464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352;p37">
              <a:extLst>
                <a:ext uri="{FF2B5EF4-FFF2-40B4-BE49-F238E27FC236}">
                  <a16:creationId xmlns:a16="http://schemas.microsoft.com/office/drawing/2014/main" id="{D530E8C4-D2F1-44D9-B7D3-CDD4569348E0}"/>
                </a:ext>
              </a:extLst>
            </p:cNvPr>
            <p:cNvSpPr/>
            <p:nvPr/>
          </p:nvSpPr>
          <p:spPr>
            <a:xfrm>
              <a:off x="7913765" y="2442070"/>
              <a:ext cx="246469" cy="136449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2353;p37">
              <a:extLst>
                <a:ext uri="{FF2B5EF4-FFF2-40B4-BE49-F238E27FC236}">
                  <a16:creationId xmlns:a16="http://schemas.microsoft.com/office/drawing/2014/main" id="{0B0F8EEF-52AA-42A0-97B9-C6E9177100A3}"/>
                </a:ext>
              </a:extLst>
            </p:cNvPr>
            <p:cNvSpPr/>
            <p:nvPr/>
          </p:nvSpPr>
          <p:spPr>
            <a:xfrm>
              <a:off x="8059182" y="2522832"/>
              <a:ext cx="246378" cy="136261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2354;p37">
              <a:extLst>
                <a:ext uri="{FF2B5EF4-FFF2-40B4-BE49-F238E27FC236}">
                  <a16:creationId xmlns:a16="http://schemas.microsoft.com/office/drawing/2014/main" id="{58D7C597-EA48-419B-B568-F2CE944C56AA}"/>
                </a:ext>
              </a:extLst>
            </p:cNvPr>
            <p:cNvSpPr/>
            <p:nvPr/>
          </p:nvSpPr>
          <p:spPr>
            <a:xfrm>
              <a:off x="8204173" y="2603003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355;p37">
              <a:extLst>
                <a:ext uri="{FF2B5EF4-FFF2-40B4-BE49-F238E27FC236}">
                  <a16:creationId xmlns:a16="http://schemas.microsoft.com/office/drawing/2014/main" id="{FF5C494B-B756-4643-BE52-5EA639950A98}"/>
                </a:ext>
              </a:extLst>
            </p:cNvPr>
            <p:cNvSpPr/>
            <p:nvPr/>
          </p:nvSpPr>
          <p:spPr>
            <a:xfrm>
              <a:off x="8349510" y="2683292"/>
              <a:ext cx="246192" cy="136834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2356;p37">
              <a:extLst>
                <a:ext uri="{FF2B5EF4-FFF2-40B4-BE49-F238E27FC236}">
                  <a16:creationId xmlns:a16="http://schemas.microsoft.com/office/drawing/2014/main" id="{F6663AD5-4F5D-4426-BA91-20AAA4FBB393}"/>
                </a:ext>
              </a:extLst>
            </p:cNvPr>
            <p:cNvSpPr/>
            <p:nvPr/>
          </p:nvSpPr>
          <p:spPr>
            <a:xfrm>
              <a:off x="8493607" y="2763098"/>
              <a:ext cx="246469" cy="136915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2357;p37">
              <a:extLst>
                <a:ext uri="{FF2B5EF4-FFF2-40B4-BE49-F238E27FC236}">
                  <a16:creationId xmlns:a16="http://schemas.microsoft.com/office/drawing/2014/main" id="{B9C951CF-A353-4800-9498-4A573EA46586}"/>
                </a:ext>
              </a:extLst>
            </p:cNvPr>
            <p:cNvSpPr/>
            <p:nvPr/>
          </p:nvSpPr>
          <p:spPr>
            <a:xfrm>
              <a:off x="8638773" y="2843852"/>
              <a:ext cx="246290" cy="136675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358;p37">
              <a:extLst>
                <a:ext uri="{FF2B5EF4-FFF2-40B4-BE49-F238E27FC236}">
                  <a16:creationId xmlns:a16="http://schemas.microsoft.com/office/drawing/2014/main" id="{DDA35B1A-C4E6-4C23-BABB-478BB8F557D8}"/>
                </a:ext>
              </a:extLst>
            </p:cNvPr>
            <p:cNvSpPr/>
            <p:nvPr/>
          </p:nvSpPr>
          <p:spPr>
            <a:xfrm>
              <a:off x="8783935" y="2924536"/>
              <a:ext cx="246368" cy="136571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2359;p37">
              <a:extLst>
                <a:ext uri="{FF2B5EF4-FFF2-40B4-BE49-F238E27FC236}">
                  <a16:creationId xmlns:a16="http://schemas.microsoft.com/office/drawing/2014/main" id="{84703AD0-C11E-433E-AE55-6208BE8A544F}"/>
                </a:ext>
              </a:extLst>
            </p:cNvPr>
            <p:cNvSpPr/>
            <p:nvPr/>
          </p:nvSpPr>
          <p:spPr>
            <a:xfrm>
              <a:off x="8929181" y="3005121"/>
              <a:ext cx="246280" cy="136578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2360;p37">
              <a:extLst>
                <a:ext uri="{FF2B5EF4-FFF2-40B4-BE49-F238E27FC236}">
                  <a16:creationId xmlns:a16="http://schemas.microsoft.com/office/drawing/2014/main" id="{A8D13C82-E32F-4FBD-A8CD-C9FAF1727EDB}"/>
                </a:ext>
              </a:extLst>
            </p:cNvPr>
            <p:cNvSpPr/>
            <p:nvPr/>
          </p:nvSpPr>
          <p:spPr>
            <a:xfrm>
              <a:off x="9074162" y="3085630"/>
              <a:ext cx="246499" cy="136578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361;p37">
              <a:extLst>
                <a:ext uri="{FF2B5EF4-FFF2-40B4-BE49-F238E27FC236}">
                  <a16:creationId xmlns:a16="http://schemas.microsoft.com/office/drawing/2014/main" id="{06BBA525-C7DF-4182-822D-46676EEC444A}"/>
                </a:ext>
              </a:extLst>
            </p:cNvPr>
            <p:cNvSpPr/>
            <p:nvPr/>
          </p:nvSpPr>
          <p:spPr>
            <a:xfrm>
              <a:off x="9219579" y="3166203"/>
              <a:ext cx="246554" cy="136656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2362;p37">
              <a:extLst>
                <a:ext uri="{FF2B5EF4-FFF2-40B4-BE49-F238E27FC236}">
                  <a16:creationId xmlns:a16="http://schemas.microsoft.com/office/drawing/2014/main" id="{EB1EB96D-A687-4CF1-B27E-EC326A0BD123}"/>
                </a:ext>
              </a:extLst>
            </p:cNvPr>
            <p:cNvSpPr/>
            <p:nvPr/>
          </p:nvSpPr>
          <p:spPr>
            <a:xfrm>
              <a:off x="9364749" y="3246984"/>
              <a:ext cx="246290" cy="136578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2363;p37">
              <a:extLst>
                <a:ext uri="{FF2B5EF4-FFF2-40B4-BE49-F238E27FC236}">
                  <a16:creationId xmlns:a16="http://schemas.microsoft.com/office/drawing/2014/main" id="{16388D69-C25F-47E9-A2D2-3C82C1166A77}"/>
                </a:ext>
              </a:extLst>
            </p:cNvPr>
            <p:cNvSpPr/>
            <p:nvPr/>
          </p:nvSpPr>
          <p:spPr>
            <a:xfrm>
              <a:off x="9509957" y="3327273"/>
              <a:ext cx="246321" cy="136619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2364;p37">
              <a:extLst>
                <a:ext uri="{FF2B5EF4-FFF2-40B4-BE49-F238E27FC236}">
                  <a16:creationId xmlns:a16="http://schemas.microsoft.com/office/drawing/2014/main" id="{82FF143F-4A6B-41A8-B15E-EF1E60D59BE7}"/>
                </a:ext>
              </a:extLst>
            </p:cNvPr>
            <p:cNvSpPr/>
            <p:nvPr/>
          </p:nvSpPr>
          <p:spPr>
            <a:xfrm>
              <a:off x="7698967" y="2322626"/>
              <a:ext cx="316452" cy="175274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2365;p37">
              <a:extLst>
                <a:ext uri="{FF2B5EF4-FFF2-40B4-BE49-F238E27FC236}">
                  <a16:creationId xmlns:a16="http://schemas.microsoft.com/office/drawing/2014/main" id="{7831DE03-53D9-48A2-AE68-D4467E2968BC}"/>
                </a:ext>
              </a:extLst>
            </p:cNvPr>
            <p:cNvSpPr/>
            <p:nvPr/>
          </p:nvSpPr>
          <p:spPr>
            <a:xfrm>
              <a:off x="9550620" y="3407083"/>
              <a:ext cx="350195" cy="214831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366;p37">
              <a:extLst>
                <a:ext uri="{FF2B5EF4-FFF2-40B4-BE49-F238E27FC236}">
                  <a16:creationId xmlns:a16="http://schemas.microsoft.com/office/drawing/2014/main" id="{8C559C10-2069-4B69-9898-2F9B49794D2E}"/>
                </a:ext>
              </a:extLst>
            </p:cNvPr>
            <p:cNvSpPr/>
            <p:nvPr/>
          </p:nvSpPr>
          <p:spPr>
            <a:xfrm>
              <a:off x="7277903" y="2556623"/>
              <a:ext cx="246469" cy="136675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2367;p37">
              <a:extLst>
                <a:ext uri="{FF2B5EF4-FFF2-40B4-BE49-F238E27FC236}">
                  <a16:creationId xmlns:a16="http://schemas.microsoft.com/office/drawing/2014/main" id="{CAF8135D-E4B6-44E2-A428-96621367B48C}"/>
                </a:ext>
              </a:extLst>
            </p:cNvPr>
            <p:cNvSpPr/>
            <p:nvPr/>
          </p:nvSpPr>
          <p:spPr>
            <a:xfrm>
              <a:off x="7422447" y="2636963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2368;p37">
              <a:extLst>
                <a:ext uri="{FF2B5EF4-FFF2-40B4-BE49-F238E27FC236}">
                  <a16:creationId xmlns:a16="http://schemas.microsoft.com/office/drawing/2014/main" id="{34B5DCDE-274C-4513-A900-11FDCE980187}"/>
                </a:ext>
              </a:extLst>
            </p:cNvPr>
            <p:cNvSpPr/>
            <p:nvPr/>
          </p:nvSpPr>
          <p:spPr>
            <a:xfrm>
              <a:off x="7566963" y="2717134"/>
              <a:ext cx="246236" cy="136516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2369;p37">
              <a:extLst>
                <a:ext uri="{FF2B5EF4-FFF2-40B4-BE49-F238E27FC236}">
                  <a16:creationId xmlns:a16="http://schemas.microsoft.com/office/drawing/2014/main" id="{A341F11A-FBEC-49B7-9B4D-6593617DFA1E}"/>
                </a:ext>
              </a:extLst>
            </p:cNvPr>
            <p:cNvSpPr/>
            <p:nvPr/>
          </p:nvSpPr>
          <p:spPr>
            <a:xfrm>
              <a:off x="8797823" y="3399926"/>
              <a:ext cx="246464" cy="136813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2370;p37">
              <a:extLst>
                <a:ext uri="{FF2B5EF4-FFF2-40B4-BE49-F238E27FC236}">
                  <a16:creationId xmlns:a16="http://schemas.microsoft.com/office/drawing/2014/main" id="{90C96FFD-3ACA-480D-AEA8-5F865ACB98F7}"/>
                </a:ext>
              </a:extLst>
            </p:cNvPr>
            <p:cNvSpPr/>
            <p:nvPr/>
          </p:nvSpPr>
          <p:spPr>
            <a:xfrm>
              <a:off x="8942359" y="3480146"/>
              <a:ext cx="246649" cy="136578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371;p37">
              <a:extLst>
                <a:ext uri="{FF2B5EF4-FFF2-40B4-BE49-F238E27FC236}">
                  <a16:creationId xmlns:a16="http://schemas.microsoft.com/office/drawing/2014/main" id="{73172794-66A6-44EE-9BF8-0A8BE66F2332}"/>
                </a:ext>
              </a:extLst>
            </p:cNvPr>
            <p:cNvSpPr/>
            <p:nvPr/>
          </p:nvSpPr>
          <p:spPr>
            <a:xfrm>
              <a:off x="9087081" y="3560315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2372;p37">
              <a:extLst>
                <a:ext uri="{FF2B5EF4-FFF2-40B4-BE49-F238E27FC236}">
                  <a16:creationId xmlns:a16="http://schemas.microsoft.com/office/drawing/2014/main" id="{7EE338AB-256A-485D-9E96-F48D282C0342}"/>
                </a:ext>
              </a:extLst>
            </p:cNvPr>
            <p:cNvSpPr/>
            <p:nvPr/>
          </p:nvSpPr>
          <p:spPr>
            <a:xfrm>
              <a:off x="9231624" y="3640486"/>
              <a:ext cx="246557" cy="136665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2373;p37">
              <a:extLst>
                <a:ext uri="{FF2B5EF4-FFF2-40B4-BE49-F238E27FC236}">
                  <a16:creationId xmlns:a16="http://schemas.microsoft.com/office/drawing/2014/main" id="{F044D691-35B6-4BD4-A168-EA3900D90FF3}"/>
                </a:ext>
              </a:extLst>
            </p:cNvPr>
            <p:cNvSpPr/>
            <p:nvPr/>
          </p:nvSpPr>
          <p:spPr>
            <a:xfrm>
              <a:off x="7711635" y="2797303"/>
              <a:ext cx="283739" cy="157268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374;p37">
              <a:extLst>
                <a:ext uri="{FF2B5EF4-FFF2-40B4-BE49-F238E27FC236}">
                  <a16:creationId xmlns:a16="http://schemas.microsoft.com/office/drawing/2014/main" id="{C932008A-8537-4C75-8C9B-4A1D7F43D00B}"/>
                </a:ext>
              </a:extLst>
            </p:cNvPr>
            <p:cNvSpPr/>
            <p:nvPr/>
          </p:nvSpPr>
          <p:spPr>
            <a:xfrm>
              <a:off x="8616079" y="3299108"/>
              <a:ext cx="283668" cy="157268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2375;p37">
              <a:extLst>
                <a:ext uri="{FF2B5EF4-FFF2-40B4-BE49-F238E27FC236}">
                  <a16:creationId xmlns:a16="http://schemas.microsoft.com/office/drawing/2014/main" id="{4D5BB5CB-A35A-4385-AD7B-46864E1677C7}"/>
                </a:ext>
              </a:extLst>
            </p:cNvPr>
            <p:cNvSpPr/>
            <p:nvPr/>
          </p:nvSpPr>
          <p:spPr>
            <a:xfrm>
              <a:off x="7893451" y="2898256"/>
              <a:ext cx="824553" cy="457375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2376;p37">
              <a:extLst>
                <a:ext uri="{FF2B5EF4-FFF2-40B4-BE49-F238E27FC236}">
                  <a16:creationId xmlns:a16="http://schemas.microsoft.com/office/drawing/2014/main" id="{786BF56F-FF18-4E58-89FA-AE55CAF11BDF}"/>
                </a:ext>
              </a:extLst>
            </p:cNvPr>
            <p:cNvSpPr/>
            <p:nvPr/>
          </p:nvSpPr>
          <p:spPr>
            <a:xfrm>
              <a:off x="7812922" y="2541757"/>
              <a:ext cx="246637" cy="13662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377;p37">
              <a:extLst>
                <a:ext uri="{FF2B5EF4-FFF2-40B4-BE49-F238E27FC236}">
                  <a16:creationId xmlns:a16="http://schemas.microsoft.com/office/drawing/2014/main" id="{0290F8D3-7447-4BC4-B0AA-EABC39C448A9}"/>
                </a:ext>
              </a:extLst>
            </p:cNvPr>
            <p:cNvSpPr/>
            <p:nvPr/>
          </p:nvSpPr>
          <p:spPr>
            <a:xfrm>
              <a:off x="7957722" y="2621796"/>
              <a:ext cx="246469" cy="13661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2378;p37">
              <a:extLst>
                <a:ext uri="{FF2B5EF4-FFF2-40B4-BE49-F238E27FC236}">
                  <a16:creationId xmlns:a16="http://schemas.microsoft.com/office/drawing/2014/main" id="{A0C8C111-E2F8-48ED-A6B6-47748C0BDDED}"/>
                </a:ext>
              </a:extLst>
            </p:cNvPr>
            <p:cNvSpPr/>
            <p:nvPr/>
          </p:nvSpPr>
          <p:spPr>
            <a:xfrm>
              <a:off x="8102271" y="2702350"/>
              <a:ext cx="246677" cy="136578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2379;p37">
              <a:extLst>
                <a:ext uri="{FF2B5EF4-FFF2-40B4-BE49-F238E27FC236}">
                  <a16:creationId xmlns:a16="http://schemas.microsoft.com/office/drawing/2014/main" id="{9E717A75-CBE4-41A2-B061-EDB9AE3B3894}"/>
                </a:ext>
              </a:extLst>
            </p:cNvPr>
            <p:cNvSpPr/>
            <p:nvPr/>
          </p:nvSpPr>
          <p:spPr>
            <a:xfrm>
              <a:off x="8247077" y="2782690"/>
              <a:ext cx="246386" cy="136393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380;p37">
              <a:extLst>
                <a:ext uri="{FF2B5EF4-FFF2-40B4-BE49-F238E27FC236}">
                  <a16:creationId xmlns:a16="http://schemas.microsoft.com/office/drawing/2014/main" id="{EA788D2A-3E41-4EDC-89B3-021590A086D3}"/>
                </a:ext>
              </a:extLst>
            </p:cNvPr>
            <p:cNvSpPr/>
            <p:nvPr/>
          </p:nvSpPr>
          <p:spPr>
            <a:xfrm>
              <a:off x="8391878" y="2863027"/>
              <a:ext cx="246649" cy="136578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381;p37">
              <a:extLst>
                <a:ext uri="{FF2B5EF4-FFF2-40B4-BE49-F238E27FC236}">
                  <a16:creationId xmlns:a16="http://schemas.microsoft.com/office/drawing/2014/main" id="{84A1AE2B-D714-4DE6-898B-9601A7FD7FB2}"/>
                </a:ext>
              </a:extLst>
            </p:cNvPr>
            <p:cNvSpPr/>
            <p:nvPr/>
          </p:nvSpPr>
          <p:spPr>
            <a:xfrm>
              <a:off x="8536658" y="2943291"/>
              <a:ext cx="246851" cy="136737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382;p37">
              <a:extLst>
                <a:ext uri="{FF2B5EF4-FFF2-40B4-BE49-F238E27FC236}">
                  <a16:creationId xmlns:a16="http://schemas.microsoft.com/office/drawing/2014/main" id="{6DA77F98-C0B0-49C5-B754-7C8038D5BB6E}"/>
                </a:ext>
              </a:extLst>
            </p:cNvPr>
            <p:cNvSpPr/>
            <p:nvPr/>
          </p:nvSpPr>
          <p:spPr>
            <a:xfrm>
              <a:off x="8681593" y="3023621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2383;p37">
              <a:extLst>
                <a:ext uri="{FF2B5EF4-FFF2-40B4-BE49-F238E27FC236}">
                  <a16:creationId xmlns:a16="http://schemas.microsoft.com/office/drawing/2014/main" id="{CE7C3E52-ABF9-40FD-8D9D-9AB0666BDB60}"/>
                </a:ext>
              </a:extLst>
            </p:cNvPr>
            <p:cNvSpPr/>
            <p:nvPr/>
          </p:nvSpPr>
          <p:spPr>
            <a:xfrm>
              <a:off x="8826400" y="3103960"/>
              <a:ext cx="246280" cy="136578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2384;p37">
              <a:extLst>
                <a:ext uri="{FF2B5EF4-FFF2-40B4-BE49-F238E27FC236}">
                  <a16:creationId xmlns:a16="http://schemas.microsoft.com/office/drawing/2014/main" id="{7440D1C3-EE92-4F9F-8D5F-3B58B9FDAE9E}"/>
                </a:ext>
              </a:extLst>
            </p:cNvPr>
            <p:cNvSpPr/>
            <p:nvPr/>
          </p:nvSpPr>
          <p:spPr>
            <a:xfrm>
              <a:off x="8971288" y="3184300"/>
              <a:ext cx="246290" cy="136601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385;p37">
              <a:extLst>
                <a:ext uri="{FF2B5EF4-FFF2-40B4-BE49-F238E27FC236}">
                  <a16:creationId xmlns:a16="http://schemas.microsoft.com/office/drawing/2014/main" id="{C633A126-CBC1-48C6-9BF7-719CDFCF2B43}"/>
                </a:ext>
              </a:extLst>
            </p:cNvPr>
            <p:cNvSpPr/>
            <p:nvPr/>
          </p:nvSpPr>
          <p:spPr>
            <a:xfrm>
              <a:off x="9115927" y="3264561"/>
              <a:ext cx="246368" cy="136619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2386;p37">
              <a:extLst>
                <a:ext uri="{FF2B5EF4-FFF2-40B4-BE49-F238E27FC236}">
                  <a16:creationId xmlns:a16="http://schemas.microsoft.com/office/drawing/2014/main" id="{B2025667-B219-4E0E-8305-EDCDD15F3573}"/>
                </a:ext>
              </a:extLst>
            </p:cNvPr>
            <p:cNvSpPr/>
            <p:nvPr/>
          </p:nvSpPr>
          <p:spPr>
            <a:xfrm>
              <a:off x="9260734" y="3344894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2387;p37">
              <a:extLst>
                <a:ext uri="{FF2B5EF4-FFF2-40B4-BE49-F238E27FC236}">
                  <a16:creationId xmlns:a16="http://schemas.microsoft.com/office/drawing/2014/main" id="{C9927652-E116-4E6F-A10B-0A5D96CE48FB}"/>
                </a:ext>
              </a:extLst>
            </p:cNvPr>
            <p:cNvSpPr/>
            <p:nvPr/>
          </p:nvSpPr>
          <p:spPr>
            <a:xfrm>
              <a:off x="9405280" y="3425233"/>
              <a:ext cx="246280" cy="136836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2388;p37">
              <a:extLst>
                <a:ext uri="{FF2B5EF4-FFF2-40B4-BE49-F238E27FC236}">
                  <a16:creationId xmlns:a16="http://schemas.microsoft.com/office/drawing/2014/main" id="{964E153C-6F2D-4E0E-8D26-D685525FD303}"/>
                </a:ext>
              </a:extLst>
            </p:cNvPr>
            <p:cNvSpPr/>
            <p:nvPr/>
          </p:nvSpPr>
          <p:spPr>
            <a:xfrm>
              <a:off x="7558558" y="2400676"/>
              <a:ext cx="356025" cy="197235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2389;p37">
              <a:extLst>
                <a:ext uri="{FF2B5EF4-FFF2-40B4-BE49-F238E27FC236}">
                  <a16:creationId xmlns:a16="http://schemas.microsoft.com/office/drawing/2014/main" id="{4AF50FEE-CA29-4A77-9BCD-FE78C3D032B5}"/>
                </a:ext>
              </a:extLst>
            </p:cNvPr>
            <p:cNvSpPr/>
            <p:nvPr/>
          </p:nvSpPr>
          <p:spPr>
            <a:xfrm>
              <a:off x="7600552" y="2579778"/>
              <a:ext cx="246321" cy="136480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2390;p37">
              <a:extLst>
                <a:ext uri="{FF2B5EF4-FFF2-40B4-BE49-F238E27FC236}">
                  <a16:creationId xmlns:a16="http://schemas.microsoft.com/office/drawing/2014/main" id="{E195B879-1EF5-4E9D-84E6-A20437B2C29C}"/>
                </a:ext>
              </a:extLst>
            </p:cNvPr>
            <p:cNvSpPr/>
            <p:nvPr/>
          </p:nvSpPr>
          <p:spPr>
            <a:xfrm>
              <a:off x="7745309" y="2660111"/>
              <a:ext cx="246469" cy="136578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2391;p37">
              <a:extLst>
                <a:ext uri="{FF2B5EF4-FFF2-40B4-BE49-F238E27FC236}">
                  <a16:creationId xmlns:a16="http://schemas.microsoft.com/office/drawing/2014/main" id="{F983A46B-A187-4C5D-915A-DFECDF0DCDC1}"/>
                </a:ext>
              </a:extLst>
            </p:cNvPr>
            <p:cNvSpPr/>
            <p:nvPr/>
          </p:nvSpPr>
          <p:spPr>
            <a:xfrm>
              <a:off x="7889675" y="2740400"/>
              <a:ext cx="246728" cy="136393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2392;p37">
              <a:extLst>
                <a:ext uri="{FF2B5EF4-FFF2-40B4-BE49-F238E27FC236}">
                  <a16:creationId xmlns:a16="http://schemas.microsoft.com/office/drawing/2014/main" id="{D7D22FC2-052D-4883-8D98-A52986343BE7}"/>
                </a:ext>
              </a:extLst>
            </p:cNvPr>
            <p:cNvSpPr/>
            <p:nvPr/>
          </p:nvSpPr>
          <p:spPr>
            <a:xfrm>
              <a:off x="8034657" y="2820703"/>
              <a:ext cx="246461" cy="136578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2393;p37">
              <a:extLst>
                <a:ext uri="{FF2B5EF4-FFF2-40B4-BE49-F238E27FC236}">
                  <a16:creationId xmlns:a16="http://schemas.microsoft.com/office/drawing/2014/main" id="{F18ED68C-04D6-406D-BF26-752791B07D0A}"/>
                </a:ext>
              </a:extLst>
            </p:cNvPr>
            <p:cNvSpPr/>
            <p:nvPr/>
          </p:nvSpPr>
          <p:spPr>
            <a:xfrm>
              <a:off x="8179997" y="2901044"/>
              <a:ext cx="246321" cy="136679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2394;p37">
              <a:extLst>
                <a:ext uri="{FF2B5EF4-FFF2-40B4-BE49-F238E27FC236}">
                  <a16:creationId xmlns:a16="http://schemas.microsoft.com/office/drawing/2014/main" id="{71F6E188-A124-4841-91B4-69F746E4CC8A}"/>
                </a:ext>
              </a:extLst>
            </p:cNvPr>
            <p:cNvSpPr/>
            <p:nvPr/>
          </p:nvSpPr>
          <p:spPr>
            <a:xfrm>
              <a:off x="8324358" y="2981297"/>
              <a:ext cx="246290" cy="136578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2395;p37">
              <a:extLst>
                <a:ext uri="{FF2B5EF4-FFF2-40B4-BE49-F238E27FC236}">
                  <a16:creationId xmlns:a16="http://schemas.microsoft.com/office/drawing/2014/main" id="{7428AD18-99B0-4D37-8E39-079F238B4DA2}"/>
                </a:ext>
              </a:extLst>
            </p:cNvPr>
            <p:cNvSpPr/>
            <p:nvPr/>
          </p:nvSpPr>
          <p:spPr>
            <a:xfrm>
              <a:off x="8469084" y="3061637"/>
              <a:ext cx="246290" cy="136578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2396;p37">
              <a:extLst>
                <a:ext uri="{FF2B5EF4-FFF2-40B4-BE49-F238E27FC236}">
                  <a16:creationId xmlns:a16="http://schemas.microsoft.com/office/drawing/2014/main" id="{44453CA0-4764-4376-95C9-917E94FE7120}"/>
                </a:ext>
              </a:extLst>
            </p:cNvPr>
            <p:cNvSpPr/>
            <p:nvPr/>
          </p:nvSpPr>
          <p:spPr>
            <a:xfrm>
              <a:off x="8613973" y="3141900"/>
              <a:ext cx="246290" cy="136619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2397;p37">
              <a:extLst>
                <a:ext uri="{FF2B5EF4-FFF2-40B4-BE49-F238E27FC236}">
                  <a16:creationId xmlns:a16="http://schemas.microsoft.com/office/drawing/2014/main" id="{70DC1F36-289C-47B4-AD13-BE8C93871E5C}"/>
                </a:ext>
              </a:extLst>
            </p:cNvPr>
            <p:cNvSpPr/>
            <p:nvPr/>
          </p:nvSpPr>
          <p:spPr>
            <a:xfrm>
              <a:off x="8758611" y="3222230"/>
              <a:ext cx="246290" cy="136578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2398;p37">
              <a:extLst>
                <a:ext uri="{FF2B5EF4-FFF2-40B4-BE49-F238E27FC236}">
                  <a16:creationId xmlns:a16="http://schemas.microsoft.com/office/drawing/2014/main" id="{DBBA9DBB-FA16-4984-92AC-F047F15DDE07}"/>
                </a:ext>
              </a:extLst>
            </p:cNvPr>
            <p:cNvSpPr/>
            <p:nvPr/>
          </p:nvSpPr>
          <p:spPr>
            <a:xfrm>
              <a:off x="8903411" y="3302525"/>
              <a:ext cx="246202" cy="136595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2399;p37">
              <a:extLst>
                <a:ext uri="{FF2B5EF4-FFF2-40B4-BE49-F238E27FC236}">
                  <a16:creationId xmlns:a16="http://schemas.microsoft.com/office/drawing/2014/main" id="{5C1D5BC6-7A94-4F1A-AAD8-05EB7A9914F0}"/>
                </a:ext>
              </a:extLst>
            </p:cNvPr>
            <p:cNvSpPr/>
            <p:nvPr/>
          </p:nvSpPr>
          <p:spPr>
            <a:xfrm>
              <a:off x="9048141" y="3382826"/>
              <a:ext cx="246290" cy="136578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2400;p37">
              <a:extLst>
                <a:ext uri="{FF2B5EF4-FFF2-40B4-BE49-F238E27FC236}">
                  <a16:creationId xmlns:a16="http://schemas.microsoft.com/office/drawing/2014/main" id="{C956BF08-ED3E-4DEC-9E9F-915E77468344}"/>
                </a:ext>
              </a:extLst>
            </p:cNvPr>
            <p:cNvSpPr/>
            <p:nvPr/>
          </p:nvSpPr>
          <p:spPr>
            <a:xfrm>
              <a:off x="9193086" y="3463163"/>
              <a:ext cx="425242" cy="235952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2401;p37">
              <a:extLst>
                <a:ext uri="{FF2B5EF4-FFF2-40B4-BE49-F238E27FC236}">
                  <a16:creationId xmlns:a16="http://schemas.microsoft.com/office/drawing/2014/main" id="{4D25C70C-195C-416C-8CF7-870A3CD3D3A4}"/>
                </a:ext>
              </a:extLst>
            </p:cNvPr>
            <p:cNvSpPr/>
            <p:nvPr/>
          </p:nvSpPr>
          <p:spPr>
            <a:xfrm>
              <a:off x="7418405" y="2478827"/>
              <a:ext cx="283668" cy="157312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2402;p37">
              <a:extLst>
                <a:ext uri="{FF2B5EF4-FFF2-40B4-BE49-F238E27FC236}">
                  <a16:creationId xmlns:a16="http://schemas.microsoft.com/office/drawing/2014/main" id="{911DC089-DF1E-4856-AE24-869735598456}"/>
                </a:ext>
              </a:extLst>
            </p:cNvPr>
            <p:cNvSpPr/>
            <p:nvPr/>
          </p:nvSpPr>
          <p:spPr>
            <a:xfrm>
              <a:off x="7985247" y="2191546"/>
              <a:ext cx="2151207" cy="1193192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2403;p37">
              <a:extLst>
                <a:ext uri="{FF2B5EF4-FFF2-40B4-BE49-F238E27FC236}">
                  <a16:creationId xmlns:a16="http://schemas.microsoft.com/office/drawing/2014/main" id="{A53A37E8-C1F3-4DA4-8784-0DA46D7DF377}"/>
                </a:ext>
              </a:extLst>
            </p:cNvPr>
            <p:cNvSpPr/>
            <p:nvPr/>
          </p:nvSpPr>
          <p:spPr>
            <a:xfrm>
              <a:off x="7153023" y="2948686"/>
              <a:ext cx="1621235" cy="899005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2404;p37">
              <a:extLst>
                <a:ext uri="{FF2B5EF4-FFF2-40B4-BE49-F238E27FC236}">
                  <a16:creationId xmlns:a16="http://schemas.microsoft.com/office/drawing/2014/main" id="{3127DD03-14F6-497E-9EA2-8774E298C2D4}"/>
                </a:ext>
              </a:extLst>
            </p:cNvPr>
            <p:cNvSpPr/>
            <p:nvPr/>
          </p:nvSpPr>
          <p:spPr>
            <a:xfrm>
              <a:off x="7154128" y="2959548"/>
              <a:ext cx="1619261" cy="888145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2405;p37">
              <a:extLst>
                <a:ext uri="{FF2B5EF4-FFF2-40B4-BE49-F238E27FC236}">
                  <a16:creationId xmlns:a16="http://schemas.microsoft.com/office/drawing/2014/main" id="{3A7F8760-7F53-4917-A960-A4CDF1985B64}"/>
                </a:ext>
              </a:extLst>
            </p:cNvPr>
            <p:cNvSpPr/>
            <p:nvPr/>
          </p:nvSpPr>
          <p:spPr>
            <a:xfrm>
              <a:off x="8132876" y="2090819"/>
              <a:ext cx="2086218" cy="1205973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2419;p37">
              <a:extLst>
                <a:ext uri="{FF2B5EF4-FFF2-40B4-BE49-F238E27FC236}">
                  <a16:creationId xmlns:a16="http://schemas.microsoft.com/office/drawing/2014/main" id="{45DA0613-660E-453F-8A58-6C787EBC20D5}"/>
                </a:ext>
              </a:extLst>
            </p:cNvPr>
            <p:cNvSpPr/>
            <p:nvPr/>
          </p:nvSpPr>
          <p:spPr>
            <a:xfrm>
              <a:off x="8553760" y="916206"/>
              <a:ext cx="104562" cy="52488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2421;p37">
              <a:extLst>
                <a:ext uri="{FF2B5EF4-FFF2-40B4-BE49-F238E27FC236}">
                  <a16:creationId xmlns:a16="http://schemas.microsoft.com/office/drawing/2014/main" id="{185D23B9-9C58-4A14-9506-F1940377F845}"/>
                </a:ext>
              </a:extLst>
            </p:cNvPr>
            <p:cNvSpPr/>
            <p:nvPr/>
          </p:nvSpPr>
          <p:spPr>
            <a:xfrm>
              <a:off x="8427063" y="843892"/>
              <a:ext cx="104562" cy="52488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2427;p37">
              <a:extLst>
                <a:ext uri="{FF2B5EF4-FFF2-40B4-BE49-F238E27FC236}">
                  <a16:creationId xmlns:a16="http://schemas.microsoft.com/office/drawing/2014/main" id="{F68B3BCF-A7BA-44E2-AA1E-B97D1C33B9F1}"/>
                </a:ext>
              </a:extLst>
            </p:cNvPr>
            <p:cNvSpPr/>
            <p:nvPr/>
          </p:nvSpPr>
          <p:spPr>
            <a:xfrm>
              <a:off x="8614251" y="201264"/>
              <a:ext cx="60753" cy="84815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5494872-FC06-491C-B5A7-4BED9F12F602}"/>
                </a:ext>
              </a:extLst>
            </p:cNvPr>
            <p:cNvGrpSpPr/>
            <p:nvPr/>
          </p:nvGrpSpPr>
          <p:grpSpPr>
            <a:xfrm>
              <a:off x="8211136" y="582482"/>
              <a:ext cx="996080" cy="1880217"/>
              <a:chOff x="9585261" y="947996"/>
              <a:chExt cx="920545" cy="1759918"/>
            </a:xfrm>
          </p:grpSpPr>
          <p:sp>
            <p:nvSpPr>
              <p:cNvPr id="145" name="Google Shape;2428;p37">
                <a:extLst>
                  <a:ext uri="{FF2B5EF4-FFF2-40B4-BE49-F238E27FC236}">
                    <a16:creationId xmlns:a16="http://schemas.microsoft.com/office/drawing/2014/main" id="{F68352D1-F481-4C7F-9B30-0417D1580DD8}"/>
                  </a:ext>
                </a:extLst>
              </p:cNvPr>
              <p:cNvSpPr/>
              <p:nvPr/>
            </p:nvSpPr>
            <p:spPr>
              <a:xfrm>
                <a:off x="9604517" y="947996"/>
                <a:ext cx="901289" cy="1750678"/>
              </a:xfrm>
              <a:custGeom>
                <a:avLst/>
                <a:gdLst/>
                <a:ahLst/>
                <a:cxnLst/>
                <a:rect l="l" t="t" r="r" b="b"/>
                <a:pathLst>
                  <a:path w="974325" h="1973896" extrusionOk="0">
                    <a:moveTo>
                      <a:pt x="884126" y="1962979"/>
                    </a:moveTo>
                    <a:lnTo>
                      <a:pt x="90295" y="1503684"/>
                    </a:lnTo>
                    <a:cubicBezTo>
                      <a:pt x="40395" y="1475109"/>
                      <a:pt x="0" y="1397480"/>
                      <a:pt x="0" y="1330900"/>
                    </a:cubicBezTo>
                    <a:lnTo>
                      <a:pt x="0" y="79220"/>
                    </a:lnTo>
                    <a:cubicBezTo>
                      <a:pt x="0" y="12545"/>
                      <a:pt x="40395" y="-17935"/>
                      <a:pt x="90295" y="10831"/>
                    </a:cubicBezTo>
                    <a:lnTo>
                      <a:pt x="884126" y="470221"/>
                    </a:lnTo>
                    <a:cubicBezTo>
                      <a:pt x="933931" y="498796"/>
                      <a:pt x="974326" y="576425"/>
                      <a:pt x="974326" y="643005"/>
                    </a:cubicBezTo>
                    <a:lnTo>
                      <a:pt x="974326" y="1894876"/>
                    </a:lnTo>
                    <a:cubicBezTo>
                      <a:pt x="974326" y="1961551"/>
                      <a:pt x="933931" y="1991840"/>
                      <a:pt x="884126" y="1962979"/>
                    </a:cubicBezTo>
                    <a:close/>
                  </a:path>
                </a:pathLst>
              </a:custGeom>
              <a:solidFill>
                <a:srgbClr val="211B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2429;p37">
                <a:extLst>
                  <a:ext uri="{FF2B5EF4-FFF2-40B4-BE49-F238E27FC236}">
                    <a16:creationId xmlns:a16="http://schemas.microsoft.com/office/drawing/2014/main" id="{18DA2820-FC08-4D7D-B43C-B219F684ED99}"/>
                  </a:ext>
                </a:extLst>
              </p:cNvPr>
              <p:cNvSpPr/>
              <p:nvPr/>
            </p:nvSpPr>
            <p:spPr>
              <a:xfrm>
                <a:off x="10451735" y="2661281"/>
                <a:ext cx="25144" cy="43929"/>
              </a:xfrm>
              <a:custGeom>
                <a:avLst/>
                <a:gdLst/>
                <a:ahLst/>
                <a:cxnLst/>
                <a:rect l="l" t="t" r="r" b="b"/>
                <a:pathLst>
                  <a:path w="27183" h="49530" extrusionOk="0">
                    <a:moveTo>
                      <a:pt x="0" y="49530"/>
                    </a:moveTo>
                    <a:lnTo>
                      <a:pt x="27184" y="36100"/>
                    </a:lnTo>
                    <a:lnTo>
                      <a:pt x="8840" y="0"/>
                    </a:lnTo>
                    <a:lnTo>
                      <a:pt x="0" y="49530"/>
                    </a:lnTo>
                    <a:close/>
                  </a:path>
                </a:pathLst>
              </a:custGeom>
              <a:solidFill>
                <a:srgbClr val="211B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2430;p37">
                <a:extLst>
                  <a:ext uri="{FF2B5EF4-FFF2-40B4-BE49-F238E27FC236}">
                    <a16:creationId xmlns:a16="http://schemas.microsoft.com/office/drawing/2014/main" id="{51E5948A-5465-45A2-BB82-5DD893BBE46C}"/>
                  </a:ext>
                </a:extLst>
              </p:cNvPr>
              <p:cNvSpPr/>
              <p:nvPr/>
            </p:nvSpPr>
            <p:spPr>
              <a:xfrm>
                <a:off x="9618233" y="949999"/>
                <a:ext cx="41851" cy="35395"/>
              </a:xfrm>
              <a:custGeom>
                <a:avLst/>
                <a:gdLst/>
                <a:ahLst/>
                <a:cxnLst/>
                <a:rect l="l" t="t" r="r" b="b"/>
                <a:pathLst>
                  <a:path w="45242" h="39909" extrusionOk="0">
                    <a:moveTo>
                      <a:pt x="0" y="12097"/>
                    </a:moveTo>
                    <a:cubicBezTo>
                      <a:pt x="7993" y="7334"/>
                      <a:pt x="16396" y="3286"/>
                      <a:pt x="25092" y="0"/>
                    </a:cubicBezTo>
                    <a:lnTo>
                      <a:pt x="45242" y="39910"/>
                    </a:lnTo>
                    <a:close/>
                  </a:path>
                </a:pathLst>
              </a:custGeom>
              <a:solidFill>
                <a:srgbClr val="211B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2431;p37">
                <a:extLst>
                  <a:ext uri="{FF2B5EF4-FFF2-40B4-BE49-F238E27FC236}">
                    <a16:creationId xmlns:a16="http://schemas.microsoft.com/office/drawing/2014/main" id="{32F5B976-4A30-43D3-9715-9ACDC41AF027}"/>
                  </a:ext>
                </a:extLst>
              </p:cNvPr>
              <p:cNvSpPr/>
              <p:nvPr/>
            </p:nvSpPr>
            <p:spPr>
              <a:xfrm>
                <a:off x="9585261" y="957253"/>
                <a:ext cx="901289" cy="1750661"/>
              </a:xfrm>
              <a:custGeom>
                <a:avLst/>
                <a:gdLst/>
                <a:ahLst/>
                <a:cxnLst/>
                <a:rect l="l" t="t" r="r" b="b"/>
                <a:pathLst>
                  <a:path w="974325" h="1973876" extrusionOk="0">
                    <a:moveTo>
                      <a:pt x="884126" y="1963020"/>
                    </a:moveTo>
                    <a:lnTo>
                      <a:pt x="90199" y="1503439"/>
                    </a:lnTo>
                    <a:cubicBezTo>
                      <a:pt x="40395" y="1474864"/>
                      <a:pt x="0" y="1397235"/>
                      <a:pt x="0" y="1330655"/>
                    </a:cubicBezTo>
                    <a:lnTo>
                      <a:pt x="0" y="79261"/>
                    </a:lnTo>
                    <a:cubicBezTo>
                      <a:pt x="0" y="12586"/>
                      <a:pt x="40395" y="-17990"/>
                      <a:pt x="90199" y="10871"/>
                    </a:cubicBezTo>
                    <a:lnTo>
                      <a:pt x="884126" y="470262"/>
                    </a:lnTo>
                    <a:cubicBezTo>
                      <a:pt x="933931" y="498837"/>
                      <a:pt x="974326" y="576370"/>
                      <a:pt x="974326" y="642950"/>
                    </a:cubicBezTo>
                    <a:lnTo>
                      <a:pt x="974326" y="1894630"/>
                    </a:lnTo>
                    <a:cubicBezTo>
                      <a:pt x="974326" y="1961210"/>
                      <a:pt x="933931" y="1991881"/>
                      <a:pt x="884126" y="1963020"/>
                    </a:cubicBezTo>
                    <a:close/>
                  </a:path>
                </a:pathLst>
              </a:custGeom>
              <a:solidFill>
                <a:srgbClr val="2E245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2432;p37">
                <a:extLst>
                  <a:ext uri="{FF2B5EF4-FFF2-40B4-BE49-F238E27FC236}">
                    <a16:creationId xmlns:a16="http://schemas.microsoft.com/office/drawing/2014/main" id="{2C85E9CC-CAFF-468A-9EBC-4C1DEFDF8E53}"/>
                  </a:ext>
                </a:extLst>
              </p:cNvPr>
              <p:cNvSpPr/>
              <p:nvPr/>
            </p:nvSpPr>
            <p:spPr>
              <a:xfrm>
                <a:off x="9668700" y="1077983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2433;p37">
                <a:extLst>
                  <a:ext uri="{FF2B5EF4-FFF2-40B4-BE49-F238E27FC236}">
                    <a16:creationId xmlns:a16="http://schemas.microsoft.com/office/drawing/2014/main" id="{DD1061F4-845B-4DB8-8484-A283E2C50572}"/>
                  </a:ext>
                </a:extLst>
              </p:cNvPr>
              <p:cNvSpPr/>
              <p:nvPr/>
            </p:nvSpPr>
            <p:spPr>
              <a:xfrm>
                <a:off x="9827311" y="1166011"/>
                <a:ext cx="567448" cy="361062"/>
              </a:xfrm>
              <a:custGeom>
                <a:avLst/>
                <a:gdLst/>
                <a:ahLst/>
                <a:cxnLst/>
                <a:rect l="l" t="t" r="r" b="b"/>
                <a:pathLst>
                  <a:path w="613432" h="407098" extrusionOk="0">
                    <a:moveTo>
                      <a:pt x="613433" y="407099"/>
                    </a:moveTo>
                    <a:lnTo>
                      <a:pt x="0" y="52102"/>
                    </a:lnTo>
                    <a:lnTo>
                      <a:pt x="0" y="0"/>
                    </a:lnTo>
                    <a:lnTo>
                      <a:pt x="613433" y="354902"/>
                    </a:lnTo>
                    <a:lnTo>
                      <a:pt x="613433" y="407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2434;p37">
                <a:extLst>
                  <a:ext uri="{FF2B5EF4-FFF2-40B4-BE49-F238E27FC236}">
                    <a16:creationId xmlns:a16="http://schemas.microsoft.com/office/drawing/2014/main" id="{D78F6E12-8833-4DFF-B21F-484DE4E17EFE}"/>
                  </a:ext>
                </a:extLst>
              </p:cNvPr>
              <p:cNvSpPr/>
              <p:nvPr/>
            </p:nvSpPr>
            <p:spPr>
              <a:xfrm>
                <a:off x="9668700" y="1226159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2435;p37">
                <a:extLst>
                  <a:ext uri="{FF2B5EF4-FFF2-40B4-BE49-F238E27FC236}">
                    <a16:creationId xmlns:a16="http://schemas.microsoft.com/office/drawing/2014/main" id="{0A5CEBA6-0AD4-473D-A1F2-976C9A7916E6}"/>
                  </a:ext>
                </a:extLst>
              </p:cNvPr>
              <p:cNvSpPr/>
              <p:nvPr/>
            </p:nvSpPr>
            <p:spPr>
              <a:xfrm>
                <a:off x="9827311" y="1314102"/>
                <a:ext cx="375515" cy="254617"/>
              </a:xfrm>
              <a:custGeom>
                <a:avLst/>
                <a:gdLst/>
                <a:ahLst/>
                <a:cxnLst/>
                <a:rect l="l" t="t" r="r" b="b"/>
                <a:pathLst>
                  <a:path w="405945" h="287083" extrusionOk="0">
                    <a:moveTo>
                      <a:pt x="405945" y="287084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405945" y="234887"/>
                    </a:lnTo>
                    <a:lnTo>
                      <a:pt x="405945" y="287084"/>
                    </a:ln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2436;p37">
                <a:extLst>
                  <a:ext uri="{FF2B5EF4-FFF2-40B4-BE49-F238E27FC236}">
                    <a16:creationId xmlns:a16="http://schemas.microsoft.com/office/drawing/2014/main" id="{59373102-56E2-463F-A16B-1DDE1163EE22}"/>
                  </a:ext>
                </a:extLst>
              </p:cNvPr>
              <p:cNvSpPr/>
              <p:nvPr/>
            </p:nvSpPr>
            <p:spPr>
              <a:xfrm>
                <a:off x="9668700" y="1300247"/>
                <a:ext cx="133553" cy="120297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636" extrusionOk="0">
                    <a:moveTo>
                      <a:pt x="144376" y="135636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439"/>
                    </a:lnTo>
                    <a:lnTo>
                      <a:pt x="144376" y="135636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2437;p37">
                <a:extLst>
                  <a:ext uri="{FF2B5EF4-FFF2-40B4-BE49-F238E27FC236}">
                    <a16:creationId xmlns:a16="http://schemas.microsoft.com/office/drawing/2014/main" id="{307A429B-327F-4669-96A3-6C54B0EEBE29}"/>
                  </a:ext>
                </a:extLst>
              </p:cNvPr>
              <p:cNvSpPr/>
              <p:nvPr/>
            </p:nvSpPr>
            <p:spPr>
              <a:xfrm>
                <a:off x="9827311" y="1388189"/>
                <a:ext cx="467306" cy="305559"/>
              </a:xfrm>
              <a:custGeom>
                <a:avLst/>
                <a:gdLst/>
                <a:ahLst/>
                <a:cxnLst/>
                <a:rect l="l" t="t" r="r" b="b"/>
                <a:pathLst>
                  <a:path w="505174" h="344519" extrusionOk="0">
                    <a:moveTo>
                      <a:pt x="505174" y="344519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505174" y="292322"/>
                    </a:lnTo>
                    <a:lnTo>
                      <a:pt x="505174" y="344519"/>
                    </a:lnTo>
                    <a:close/>
                  </a:path>
                </a:pathLst>
              </a:custGeom>
              <a:solidFill>
                <a:srgbClr val="FF865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2438;p37">
                <a:extLst>
                  <a:ext uri="{FF2B5EF4-FFF2-40B4-BE49-F238E27FC236}">
                    <a16:creationId xmlns:a16="http://schemas.microsoft.com/office/drawing/2014/main" id="{E9EF2ECD-C4DA-4AC4-BEEC-F4E337B25FAA}"/>
                  </a:ext>
                </a:extLst>
              </p:cNvPr>
              <p:cNvSpPr/>
              <p:nvPr/>
            </p:nvSpPr>
            <p:spPr>
              <a:xfrm>
                <a:off x="9668700" y="1374250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2439;p37">
                <a:extLst>
                  <a:ext uri="{FF2B5EF4-FFF2-40B4-BE49-F238E27FC236}">
                    <a16:creationId xmlns:a16="http://schemas.microsoft.com/office/drawing/2014/main" id="{E3F0DB7B-EA5A-4080-B7AD-0EEA14AB4CB9}"/>
                  </a:ext>
                </a:extLst>
              </p:cNvPr>
              <p:cNvSpPr/>
              <p:nvPr/>
            </p:nvSpPr>
            <p:spPr>
              <a:xfrm>
                <a:off x="9827311" y="1462277"/>
                <a:ext cx="325487" cy="226826"/>
              </a:xfrm>
              <a:custGeom>
                <a:avLst/>
                <a:gdLst/>
                <a:ahLst/>
                <a:cxnLst/>
                <a:rect l="l" t="t" r="r" b="b"/>
                <a:pathLst>
                  <a:path w="351863" h="255746" extrusionOk="0">
                    <a:moveTo>
                      <a:pt x="351864" y="255746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351864" y="203549"/>
                    </a:lnTo>
                    <a:lnTo>
                      <a:pt x="351864" y="255746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2440;p37">
                <a:extLst>
                  <a:ext uri="{FF2B5EF4-FFF2-40B4-BE49-F238E27FC236}">
                    <a16:creationId xmlns:a16="http://schemas.microsoft.com/office/drawing/2014/main" id="{D91DB81C-1AE2-4BDC-AAB1-17FDFDC2670E}"/>
                  </a:ext>
                </a:extLst>
              </p:cNvPr>
              <p:cNvSpPr/>
              <p:nvPr/>
            </p:nvSpPr>
            <p:spPr>
              <a:xfrm>
                <a:off x="9668700" y="1152071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2441;p37">
                <a:extLst>
                  <a:ext uri="{FF2B5EF4-FFF2-40B4-BE49-F238E27FC236}">
                    <a16:creationId xmlns:a16="http://schemas.microsoft.com/office/drawing/2014/main" id="{DB8E2CE4-B6C4-4699-A781-C5CD1632DC7A}"/>
                  </a:ext>
                </a:extLst>
              </p:cNvPr>
              <p:cNvSpPr/>
              <p:nvPr/>
            </p:nvSpPr>
            <p:spPr>
              <a:xfrm>
                <a:off x="9827311" y="1240014"/>
                <a:ext cx="283724" cy="203762"/>
              </a:xfrm>
              <a:custGeom>
                <a:avLst/>
                <a:gdLst/>
                <a:ahLst/>
                <a:cxnLst/>
                <a:rect l="l" t="t" r="r" b="b"/>
                <a:pathLst>
                  <a:path w="306716" h="229742" extrusionOk="0">
                    <a:moveTo>
                      <a:pt x="306716" y="229743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306716" y="177451"/>
                    </a:lnTo>
                    <a:lnTo>
                      <a:pt x="306716" y="229743"/>
                    </a:lnTo>
                    <a:close/>
                  </a:path>
                </a:pathLst>
              </a:custGeom>
              <a:solidFill>
                <a:srgbClr val="4D3B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2442;p37">
                <a:extLst>
                  <a:ext uri="{FF2B5EF4-FFF2-40B4-BE49-F238E27FC236}">
                    <a16:creationId xmlns:a16="http://schemas.microsoft.com/office/drawing/2014/main" id="{B5E0358D-B051-4D4A-91DE-C14E2E29C79B}"/>
                  </a:ext>
                </a:extLst>
              </p:cNvPr>
              <p:cNvSpPr/>
              <p:nvPr/>
            </p:nvSpPr>
            <p:spPr>
              <a:xfrm>
                <a:off x="9668700" y="1448338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2443;p37">
                <a:extLst>
                  <a:ext uri="{FF2B5EF4-FFF2-40B4-BE49-F238E27FC236}">
                    <a16:creationId xmlns:a16="http://schemas.microsoft.com/office/drawing/2014/main" id="{0D8167D8-71D3-409E-A4F6-7294FC5C4690}"/>
                  </a:ext>
                </a:extLst>
              </p:cNvPr>
              <p:cNvSpPr/>
              <p:nvPr/>
            </p:nvSpPr>
            <p:spPr>
              <a:xfrm>
                <a:off x="9827311" y="1536280"/>
                <a:ext cx="166876" cy="138883"/>
              </a:xfrm>
              <a:custGeom>
                <a:avLst/>
                <a:gdLst/>
                <a:ahLst/>
                <a:cxnLst/>
                <a:rect l="l" t="t" r="r" b="b"/>
                <a:pathLst>
                  <a:path w="180399" h="156591" extrusionOk="0">
                    <a:moveTo>
                      <a:pt x="180399" y="15659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80399" y="104394"/>
                    </a:lnTo>
                    <a:lnTo>
                      <a:pt x="180399" y="15659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2444;p37">
                <a:extLst>
                  <a:ext uri="{FF2B5EF4-FFF2-40B4-BE49-F238E27FC236}">
                    <a16:creationId xmlns:a16="http://schemas.microsoft.com/office/drawing/2014/main" id="{5A74485D-E506-46DA-8229-DC5CCA90ABC4}"/>
                  </a:ext>
                </a:extLst>
              </p:cNvPr>
              <p:cNvSpPr/>
              <p:nvPr/>
            </p:nvSpPr>
            <p:spPr>
              <a:xfrm>
                <a:off x="9668700" y="1596514"/>
                <a:ext cx="133553" cy="120297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636" extrusionOk="0">
                    <a:moveTo>
                      <a:pt x="144376" y="135636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636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2445;p37">
                <a:extLst>
                  <a:ext uri="{FF2B5EF4-FFF2-40B4-BE49-F238E27FC236}">
                    <a16:creationId xmlns:a16="http://schemas.microsoft.com/office/drawing/2014/main" id="{E38E0516-4E69-4C19-960B-8DC3DF044002}"/>
                  </a:ext>
                </a:extLst>
              </p:cNvPr>
              <p:cNvSpPr/>
              <p:nvPr/>
            </p:nvSpPr>
            <p:spPr>
              <a:xfrm>
                <a:off x="9827311" y="1684456"/>
                <a:ext cx="525774" cy="337914"/>
              </a:xfrm>
              <a:custGeom>
                <a:avLst/>
                <a:gdLst/>
                <a:ahLst/>
                <a:cxnLst/>
                <a:rect l="l" t="t" r="r" b="b"/>
                <a:pathLst>
                  <a:path w="568380" h="381000" extrusionOk="0">
                    <a:moveTo>
                      <a:pt x="568380" y="381000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568380" y="328803"/>
                    </a:lnTo>
                    <a:lnTo>
                      <a:pt x="568380" y="381000"/>
                    </a:ln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2446;p37">
                <a:extLst>
                  <a:ext uri="{FF2B5EF4-FFF2-40B4-BE49-F238E27FC236}">
                    <a16:creationId xmlns:a16="http://schemas.microsoft.com/office/drawing/2014/main" id="{9413C1D2-D27A-403D-93EE-92AB2EA44503}"/>
                  </a:ext>
                </a:extLst>
              </p:cNvPr>
              <p:cNvSpPr/>
              <p:nvPr/>
            </p:nvSpPr>
            <p:spPr>
              <a:xfrm>
                <a:off x="9668700" y="1670517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2447;p37">
                <a:extLst>
                  <a:ext uri="{FF2B5EF4-FFF2-40B4-BE49-F238E27FC236}">
                    <a16:creationId xmlns:a16="http://schemas.microsoft.com/office/drawing/2014/main" id="{B8522482-F287-4CE7-8C57-661CA7F42371}"/>
                  </a:ext>
                </a:extLst>
              </p:cNvPr>
              <p:cNvSpPr/>
              <p:nvPr/>
            </p:nvSpPr>
            <p:spPr>
              <a:xfrm>
                <a:off x="9827311" y="1758544"/>
                <a:ext cx="158522" cy="134236"/>
              </a:xfrm>
              <a:custGeom>
                <a:avLst/>
                <a:gdLst/>
                <a:ahLst/>
                <a:cxnLst/>
                <a:rect l="l" t="t" r="r" b="b"/>
                <a:pathLst>
                  <a:path w="171369" h="151352" extrusionOk="0">
                    <a:moveTo>
                      <a:pt x="171370" y="151352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71370" y="99155"/>
                    </a:lnTo>
                    <a:lnTo>
                      <a:pt x="171370" y="151352"/>
                    </a:lnTo>
                    <a:close/>
                  </a:path>
                </a:pathLst>
              </a:custGeom>
              <a:solidFill>
                <a:srgbClr val="FF865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2448;p37">
                <a:extLst>
                  <a:ext uri="{FF2B5EF4-FFF2-40B4-BE49-F238E27FC236}">
                    <a16:creationId xmlns:a16="http://schemas.microsoft.com/office/drawing/2014/main" id="{99F8B709-CA70-4827-BF08-E46E700AC5D0}"/>
                  </a:ext>
                </a:extLst>
              </p:cNvPr>
              <p:cNvSpPr/>
              <p:nvPr/>
            </p:nvSpPr>
            <p:spPr>
              <a:xfrm>
                <a:off x="9668700" y="1744604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2449;p37">
                <a:extLst>
                  <a:ext uri="{FF2B5EF4-FFF2-40B4-BE49-F238E27FC236}">
                    <a16:creationId xmlns:a16="http://schemas.microsoft.com/office/drawing/2014/main" id="{4C35EC19-36D7-4E73-B3F7-4CAC702D5C31}"/>
                  </a:ext>
                </a:extLst>
              </p:cNvPr>
              <p:cNvSpPr/>
              <p:nvPr/>
            </p:nvSpPr>
            <p:spPr>
              <a:xfrm>
                <a:off x="9827311" y="1832632"/>
                <a:ext cx="467306" cy="305475"/>
              </a:xfrm>
              <a:custGeom>
                <a:avLst/>
                <a:gdLst/>
                <a:ahLst/>
                <a:cxnLst/>
                <a:rect l="l" t="t" r="r" b="b"/>
                <a:pathLst>
                  <a:path w="505174" h="344424" extrusionOk="0">
                    <a:moveTo>
                      <a:pt x="505174" y="344424"/>
                    </a:moveTo>
                    <a:lnTo>
                      <a:pt x="0" y="52102"/>
                    </a:lnTo>
                    <a:lnTo>
                      <a:pt x="0" y="0"/>
                    </a:lnTo>
                    <a:lnTo>
                      <a:pt x="505174" y="292227"/>
                    </a:lnTo>
                    <a:lnTo>
                      <a:pt x="505174" y="34442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2450;p37">
                <a:extLst>
                  <a:ext uri="{FF2B5EF4-FFF2-40B4-BE49-F238E27FC236}">
                    <a16:creationId xmlns:a16="http://schemas.microsoft.com/office/drawing/2014/main" id="{7FD079DB-1C50-4EA7-95DA-0024091ADE41}"/>
                  </a:ext>
                </a:extLst>
              </p:cNvPr>
              <p:cNvSpPr/>
              <p:nvPr/>
            </p:nvSpPr>
            <p:spPr>
              <a:xfrm>
                <a:off x="9668700" y="1522426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2451;p37">
                <a:extLst>
                  <a:ext uri="{FF2B5EF4-FFF2-40B4-BE49-F238E27FC236}">
                    <a16:creationId xmlns:a16="http://schemas.microsoft.com/office/drawing/2014/main" id="{7CD1ACF3-95BE-495B-BC79-F9DA67F72C66}"/>
                  </a:ext>
                </a:extLst>
              </p:cNvPr>
              <p:cNvSpPr/>
              <p:nvPr/>
            </p:nvSpPr>
            <p:spPr>
              <a:xfrm>
                <a:off x="9827311" y="1610368"/>
                <a:ext cx="442249" cy="291705"/>
              </a:xfrm>
              <a:custGeom>
                <a:avLst/>
                <a:gdLst/>
                <a:ahLst/>
                <a:cxnLst/>
                <a:rect l="l" t="t" r="r" b="b"/>
                <a:pathLst>
                  <a:path w="478085" h="328898" extrusionOk="0">
                    <a:moveTo>
                      <a:pt x="478086" y="328898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478086" y="276701"/>
                    </a:lnTo>
                    <a:lnTo>
                      <a:pt x="478086" y="328898"/>
                    </a:lnTo>
                    <a:close/>
                  </a:path>
                </a:pathLst>
              </a:custGeom>
              <a:solidFill>
                <a:srgbClr val="4D3B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2452;p37">
                <a:extLst>
                  <a:ext uri="{FF2B5EF4-FFF2-40B4-BE49-F238E27FC236}">
                    <a16:creationId xmlns:a16="http://schemas.microsoft.com/office/drawing/2014/main" id="{9E6CFEC8-3D0B-477B-A710-3FBE98B84D2A}"/>
                  </a:ext>
                </a:extLst>
              </p:cNvPr>
              <p:cNvSpPr/>
              <p:nvPr/>
            </p:nvSpPr>
            <p:spPr>
              <a:xfrm>
                <a:off x="9668700" y="1818692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2453;p37">
                <a:extLst>
                  <a:ext uri="{FF2B5EF4-FFF2-40B4-BE49-F238E27FC236}">
                    <a16:creationId xmlns:a16="http://schemas.microsoft.com/office/drawing/2014/main" id="{9690E23E-8B58-4B76-9342-654D2258CBC7}"/>
                  </a:ext>
                </a:extLst>
              </p:cNvPr>
              <p:cNvSpPr/>
              <p:nvPr/>
            </p:nvSpPr>
            <p:spPr>
              <a:xfrm>
                <a:off x="9827311" y="1906635"/>
                <a:ext cx="58380" cy="78734"/>
              </a:xfrm>
              <a:custGeom>
                <a:avLst/>
                <a:gdLst/>
                <a:ahLst/>
                <a:cxnLst/>
                <a:rect l="l" t="t" r="r" b="b"/>
                <a:pathLst>
                  <a:path w="63110" h="88773" extrusionOk="0">
                    <a:moveTo>
                      <a:pt x="63111" y="88773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63111" y="36576"/>
                    </a:lnTo>
                    <a:lnTo>
                      <a:pt x="63111" y="887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2454;p37">
                <a:extLst>
                  <a:ext uri="{FF2B5EF4-FFF2-40B4-BE49-F238E27FC236}">
                    <a16:creationId xmlns:a16="http://schemas.microsoft.com/office/drawing/2014/main" id="{CEF8D857-3D5C-423B-B4EE-A850F52B5456}"/>
                  </a:ext>
                </a:extLst>
              </p:cNvPr>
              <p:cNvSpPr/>
              <p:nvPr/>
            </p:nvSpPr>
            <p:spPr>
              <a:xfrm>
                <a:off x="9668700" y="1966868"/>
                <a:ext cx="133553" cy="120297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636" extrusionOk="0">
                    <a:moveTo>
                      <a:pt x="144376" y="135636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636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2455;p37">
                <a:extLst>
                  <a:ext uri="{FF2B5EF4-FFF2-40B4-BE49-F238E27FC236}">
                    <a16:creationId xmlns:a16="http://schemas.microsoft.com/office/drawing/2014/main" id="{D8F6DDF4-0198-4EC8-9388-1F43FEE4B0C7}"/>
                  </a:ext>
                </a:extLst>
              </p:cNvPr>
              <p:cNvSpPr/>
              <p:nvPr/>
            </p:nvSpPr>
            <p:spPr>
              <a:xfrm>
                <a:off x="9827311" y="2054811"/>
                <a:ext cx="108496" cy="106442"/>
              </a:xfrm>
              <a:custGeom>
                <a:avLst/>
                <a:gdLst/>
                <a:ahLst/>
                <a:cxnLst/>
                <a:rect l="l" t="t" r="r" b="b"/>
                <a:pathLst>
                  <a:path w="117287" h="120014" extrusionOk="0">
                    <a:moveTo>
                      <a:pt x="117288" y="120015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17288" y="67818"/>
                    </a:lnTo>
                    <a:lnTo>
                      <a:pt x="117288" y="120015"/>
                    </a:ln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2456;p37">
                <a:extLst>
                  <a:ext uri="{FF2B5EF4-FFF2-40B4-BE49-F238E27FC236}">
                    <a16:creationId xmlns:a16="http://schemas.microsoft.com/office/drawing/2014/main" id="{EF37E9C5-C952-495E-BDC3-005C81E1A447}"/>
                  </a:ext>
                </a:extLst>
              </p:cNvPr>
              <p:cNvSpPr/>
              <p:nvPr/>
            </p:nvSpPr>
            <p:spPr>
              <a:xfrm>
                <a:off x="9668700" y="2040871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2457;p37">
                <a:extLst>
                  <a:ext uri="{FF2B5EF4-FFF2-40B4-BE49-F238E27FC236}">
                    <a16:creationId xmlns:a16="http://schemas.microsoft.com/office/drawing/2014/main" id="{E9C47FFD-F372-4F32-941B-237950829890}"/>
                  </a:ext>
                </a:extLst>
              </p:cNvPr>
              <p:cNvSpPr/>
              <p:nvPr/>
            </p:nvSpPr>
            <p:spPr>
              <a:xfrm>
                <a:off x="9827311" y="2128898"/>
                <a:ext cx="283724" cy="203677"/>
              </a:xfrm>
              <a:custGeom>
                <a:avLst/>
                <a:gdLst/>
                <a:ahLst/>
                <a:cxnLst/>
                <a:rect l="l" t="t" r="r" b="b"/>
                <a:pathLst>
                  <a:path w="306716" h="229647" extrusionOk="0">
                    <a:moveTo>
                      <a:pt x="306716" y="229648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306716" y="177451"/>
                    </a:lnTo>
                    <a:lnTo>
                      <a:pt x="306716" y="229648"/>
                    </a:lnTo>
                    <a:close/>
                  </a:path>
                </a:pathLst>
              </a:custGeom>
              <a:solidFill>
                <a:srgbClr val="FF865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2458;p37">
                <a:extLst>
                  <a:ext uri="{FF2B5EF4-FFF2-40B4-BE49-F238E27FC236}">
                    <a16:creationId xmlns:a16="http://schemas.microsoft.com/office/drawing/2014/main" id="{906BDD7D-F471-4D66-9655-DEC44DC3E63D}"/>
                  </a:ext>
                </a:extLst>
              </p:cNvPr>
              <p:cNvSpPr/>
              <p:nvPr/>
            </p:nvSpPr>
            <p:spPr>
              <a:xfrm>
                <a:off x="9668700" y="2114959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2459;p37">
                <a:extLst>
                  <a:ext uri="{FF2B5EF4-FFF2-40B4-BE49-F238E27FC236}">
                    <a16:creationId xmlns:a16="http://schemas.microsoft.com/office/drawing/2014/main" id="{F52CEAE8-590A-410E-9E95-C9DD7713CF84}"/>
                  </a:ext>
                </a:extLst>
              </p:cNvPr>
              <p:cNvSpPr/>
              <p:nvPr/>
            </p:nvSpPr>
            <p:spPr>
              <a:xfrm>
                <a:off x="9827311" y="2202902"/>
                <a:ext cx="450600" cy="296351"/>
              </a:xfrm>
              <a:custGeom>
                <a:avLst/>
                <a:gdLst/>
                <a:ahLst/>
                <a:cxnLst/>
                <a:rect l="l" t="t" r="r" b="b"/>
                <a:pathLst>
                  <a:path w="487115" h="334137" extrusionOk="0">
                    <a:moveTo>
                      <a:pt x="487115" y="334137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487115" y="281940"/>
                    </a:lnTo>
                    <a:lnTo>
                      <a:pt x="487115" y="334137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2460;p37">
                <a:extLst>
                  <a:ext uri="{FF2B5EF4-FFF2-40B4-BE49-F238E27FC236}">
                    <a16:creationId xmlns:a16="http://schemas.microsoft.com/office/drawing/2014/main" id="{A1A943D2-E9AB-46B0-AADA-34ACA1F153F1}"/>
                  </a:ext>
                </a:extLst>
              </p:cNvPr>
              <p:cNvSpPr/>
              <p:nvPr/>
            </p:nvSpPr>
            <p:spPr>
              <a:xfrm>
                <a:off x="9668700" y="1892780"/>
                <a:ext cx="133553" cy="120381"/>
              </a:xfrm>
              <a:custGeom>
                <a:avLst/>
                <a:gdLst/>
                <a:ahLst/>
                <a:cxnLst/>
                <a:rect l="l" t="t" r="r" b="b"/>
                <a:pathLst>
                  <a:path w="144376" h="135731" extrusionOk="0">
                    <a:moveTo>
                      <a:pt x="144376" y="135731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144376" y="83534"/>
                    </a:lnTo>
                    <a:lnTo>
                      <a:pt x="144376" y="1357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2461;p37">
                <a:extLst>
                  <a:ext uri="{FF2B5EF4-FFF2-40B4-BE49-F238E27FC236}">
                    <a16:creationId xmlns:a16="http://schemas.microsoft.com/office/drawing/2014/main" id="{FE22201E-BF3B-488E-A028-39F185D948AB}"/>
                  </a:ext>
                </a:extLst>
              </p:cNvPr>
              <p:cNvSpPr/>
              <p:nvPr/>
            </p:nvSpPr>
            <p:spPr>
              <a:xfrm>
                <a:off x="9827311" y="1980722"/>
                <a:ext cx="567448" cy="361146"/>
              </a:xfrm>
              <a:custGeom>
                <a:avLst/>
                <a:gdLst/>
                <a:ahLst/>
                <a:cxnLst/>
                <a:rect l="l" t="t" r="r" b="b"/>
                <a:pathLst>
                  <a:path w="613432" h="407193" extrusionOk="0">
                    <a:moveTo>
                      <a:pt x="613433" y="407194"/>
                    </a:moveTo>
                    <a:lnTo>
                      <a:pt x="0" y="52197"/>
                    </a:lnTo>
                    <a:lnTo>
                      <a:pt x="0" y="0"/>
                    </a:lnTo>
                    <a:lnTo>
                      <a:pt x="613433" y="354902"/>
                    </a:lnTo>
                    <a:lnTo>
                      <a:pt x="613433" y="407194"/>
                    </a:lnTo>
                    <a:close/>
                  </a:path>
                </a:pathLst>
              </a:custGeom>
              <a:solidFill>
                <a:srgbClr val="4D3B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2" name="Google Shape;2465;p37">
              <a:extLst>
                <a:ext uri="{FF2B5EF4-FFF2-40B4-BE49-F238E27FC236}">
                  <a16:creationId xmlns:a16="http://schemas.microsoft.com/office/drawing/2014/main" id="{232A56B8-739C-4E60-8BD2-904B716D3ED2}"/>
                </a:ext>
              </a:extLst>
            </p:cNvPr>
            <p:cNvSpPr/>
            <p:nvPr/>
          </p:nvSpPr>
          <p:spPr>
            <a:xfrm>
              <a:off x="6405351" y="1876729"/>
              <a:ext cx="54192" cy="51039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2476;p37">
              <a:extLst>
                <a:ext uri="{FF2B5EF4-FFF2-40B4-BE49-F238E27FC236}">
                  <a16:creationId xmlns:a16="http://schemas.microsoft.com/office/drawing/2014/main" id="{5EC94820-AAED-4894-ADA9-273E8F30C4DD}"/>
                </a:ext>
              </a:extLst>
            </p:cNvPr>
            <p:cNvSpPr/>
            <p:nvPr/>
          </p:nvSpPr>
          <p:spPr>
            <a:xfrm>
              <a:off x="8778496" y="255906"/>
              <a:ext cx="81943" cy="106933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8" name="Google Shape;379;p14">
            <a:extLst>
              <a:ext uri="{FF2B5EF4-FFF2-40B4-BE49-F238E27FC236}">
                <a16:creationId xmlns:a16="http://schemas.microsoft.com/office/drawing/2014/main" id="{FC0A1394-432C-4111-B0E8-0C0A8608D098}"/>
              </a:ext>
            </a:extLst>
          </p:cNvPr>
          <p:cNvSpPr txBox="1">
            <a:spLocks/>
          </p:cNvSpPr>
          <p:nvPr/>
        </p:nvSpPr>
        <p:spPr>
          <a:xfrm>
            <a:off x="464426" y="688634"/>
            <a:ext cx="7185378" cy="108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비대면 수업 연장</a:t>
            </a:r>
            <a:br>
              <a:rPr lang="en-US" altLang="ko-KR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br>
              <a:rPr lang="ko-KR" altLang="en-US" sz="26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408762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277943" y="1014046"/>
            <a:ext cx="5275131" cy="17033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accent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수학강의 특화</a:t>
            </a:r>
            <a:br>
              <a:rPr lang="en-US" altLang="ko-KR" dirty="0">
                <a:solidFill>
                  <a:schemeClr val="accent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dirty="0">
                <a:solidFill>
                  <a:schemeClr val="accent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Text Conversion”</a:t>
            </a:r>
            <a:endParaRPr lang="ko-KR" altLang="en-US" sz="8800" dirty="0">
              <a:solidFill>
                <a:schemeClr val="accent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411211" y="2693496"/>
            <a:ext cx="4629224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비대면 수업의 활성화로 인하여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청각장애인 학생을 위한 정확한 강의자막 필요</a:t>
            </a:r>
            <a:endParaRPr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622345" y="772839"/>
            <a:ext cx="3243712" cy="359782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2" name="Google Shape;1710;p28"/>
          <p:cNvSpPr txBox="1"/>
          <p:nvPr/>
        </p:nvSpPr>
        <p:spPr>
          <a:xfrm>
            <a:off x="6913227" y="2552728"/>
            <a:ext cx="69796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2">
                    <a:lumMod val="75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r>
              <a:rPr lang="en" sz="1000" dirty="0">
                <a:solidFill>
                  <a:schemeClr val="accent2">
                    <a:lumMod val="75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tep 3.</a:t>
            </a:r>
            <a:endParaRPr sz="1000" dirty="0">
              <a:solidFill>
                <a:schemeClr val="accent2">
                  <a:lumMod val="75000"/>
                </a:schemeClr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" name="Google Shape;1023;p23">
            <a:extLst>
              <a:ext uri="{FF2B5EF4-FFF2-40B4-BE49-F238E27FC236}">
                <a16:creationId xmlns:a16="http://schemas.microsoft.com/office/drawing/2014/main" id="{7C16F7AB-A951-4E09-B9F2-4F70B5ADEC29}"/>
              </a:ext>
            </a:extLst>
          </p:cNvPr>
          <p:cNvSpPr/>
          <p:nvPr/>
        </p:nvSpPr>
        <p:spPr>
          <a:xfrm rot="10800000" flipH="1">
            <a:off x="2713679" y="2241298"/>
            <a:ext cx="2200509" cy="2014862"/>
          </a:xfrm>
          <a:prstGeom prst="round2DiagRect">
            <a:avLst>
              <a:gd name="adj1" fmla="val 0"/>
              <a:gd name="adj2" fmla="val 1776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027;p23">
            <a:extLst>
              <a:ext uri="{FF2B5EF4-FFF2-40B4-BE49-F238E27FC236}">
                <a16:creationId xmlns:a16="http://schemas.microsoft.com/office/drawing/2014/main" id="{F5637CF4-02D4-4092-8136-CAFC85452E50}"/>
              </a:ext>
            </a:extLst>
          </p:cNvPr>
          <p:cNvSpPr/>
          <p:nvPr/>
        </p:nvSpPr>
        <p:spPr>
          <a:xfrm>
            <a:off x="515870" y="3234728"/>
            <a:ext cx="2200509" cy="1021432"/>
          </a:xfrm>
          <a:prstGeom prst="round2DiagRect">
            <a:avLst>
              <a:gd name="adj1" fmla="val 27602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1031;p23">
            <a:extLst>
              <a:ext uri="{FF2B5EF4-FFF2-40B4-BE49-F238E27FC236}">
                <a16:creationId xmlns:a16="http://schemas.microsoft.com/office/drawing/2014/main" id="{1FE3B842-C0E6-42A7-B0E1-107DDE9D87D9}"/>
              </a:ext>
            </a:extLst>
          </p:cNvPr>
          <p:cNvSpPr/>
          <p:nvPr/>
        </p:nvSpPr>
        <p:spPr>
          <a:xfrm>
            <a:off x="4914188" y="2241300"/>
            <a:ext cx="3490944" cy="2014862"/>
          </a:xfrm>
          <a:prstGeom prst="round2DiagRect">
            <a:avLst>
              <a:gd name="adj1" fmla="val 0"/>
              <a:gd name="adj2" fmla="val 1776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1034;p23">
            <a:extLst>
              <a:ext uri="{FF2B5EF4-FFF2-40B4-BE49-F238E27FC236}">
                <a16:creationId xmlns:a16="http://schemas.microsoft.com/office/drawing/2014/main" id="{62B18441-9488-48D9-B742-A8EFC6A66BEF}"/>
              </a:ext>
            </a:extLst>
          </p:cNvPr>
          <p:cNvGrpSpPr/>
          <p:nvPr/>
        </p:nvGrpSpPr>
        <p:grpSpPr>
          <a:xfrm>
            <a:off x="4768515" y="3689499"/>
            <a:ext cx="295999" cy="294651"/>
            <a:chOff x="4858109" y="2631368"/>
            <a:chExt cx="316442" cy="315000"/>
          </a:xfrm>
        </p:grpSpPr>
        <p:sp>
          <p:nvSpPr>
            <p:cNvPr id="57" name="Google Shape;1035;p23">
              <a:extLst>
                <a:ext uri="{FF2B5EF4-FFF2-40B4-BE49-F238E27FC236}">
                  <a16:creationId xmlns:a16="http://schemas.microsoft.com/office/drawing/2014/main" id="{A796CCF5-30FB-4B9F-A6AC-8CFB3F3A6E76}"/>
                </a:ext>
              </a:extLst>
            </p:cNvPr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36;p23">
              <a:extLst>
                <a:ext uri="{FF2B5EF4-FFF2-40B4-BE49-F238E27FC236}">
                  <a16:creationId xmlns:a16="http://schemas.microsoft.com/office/drawing/2014/main" id="{FABEDDE2-608E-4D20-BBE3-0FE7FDA22EC4}"/>
                </a:ext>
              </a:extLst>
            </p:cNvPr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60" name="Google Shape;1037;p23">
            <a:extLst>
              <a:ext uri="{FF2B5EF4-FFF2-40B4-BE49-F238E27FC236}">
                <a16:creationId xmlns:a16="http://schemas.microsoft.com/office/drawing/2014/main" id="{35139BCD-2748-4F05-BDB5-9C9E977F9576}"/>
              </a:ext>
            </a:extLst>
          </p:cNvPr>
          <p:cNvGrpSpPr/>
          <p:nvPr/>
        </p:nvGrpSpPr>
        <p:grpSpPr>
          <a:xfrm>
            <a:off x="2566373" y="3707061"/>
            <a:ext cx="294612" cy="294612"/>
            <a:chOff x="3157188" y="909150"/>
            <a:chExt cx="470400" cy="470400"/>
          </a:xfrm>
        </p:grpSpPr>
        <p:sp>
          <p:nvSpPr>
            <p:cNvPr id="61" name="Google Shape;1038;p23">
              <a:extLst>
                <a:ext uri="{FF2B5EF4-FFF2-40B4-BE49-F238E27FC236}">
                  <a16:creationId xmlns:a16="http://schemas.microsoft.com/office/drawing/2014/main" id="{AF9CA9A5-2016-4218-AA8A-598DA2EB449A}"/>
                </a:ext>
              </a:extLst>
            </p:cNvPr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39;p23">
              <a:extLst>
                <a:ext uri="{FF2B5EF4-FFF2-40B4-BE49-F238E27FC236}">
                  <a16:creationId xmlns:a16="http://schemas.microsoft.com/office/drawing/2014/main" id="{94A6AF36-7F76-4F00-85EF-C6D90C69F8C7}"/>
                </a:ext>
              </a:extLst>
            </p:cNvPr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46AC0CC-846E-4A73-8DAE-D2EE1440E5B2}"/>
              </a:ext>
            </a:extLst>
          </p:cNvPr>
          <p:cNvGrpSpPr/>
          <p:nvPr/>
        </p:nvGrpSpPr>
        <p:grpSpPr>
          <a:xfrm>
            <a:off x="6659660" y="47540"/>
            <a:ext cx="1601891" cy="2027621"/>
            <a:chOff x="-1824484" y="549082"/>
            <a:chExt cx="2107832" cy="3087409"/>
          </a:xfrm>
        </p:grpSpPr>
        <p:grpSp>
          <p:nvGrpSpPr>
            <p:cNvPr id="92" name="Google Shape;3018;p37">
              <a:extLst>
                <a:ext uri="{FF2B5EF4-FFF2-40B4-BE49-F238E27FC236}">
                  <a16:creationId xmlns:a16="http://schemas.microsoft.com/office/drawing/2014/main" id="{AA4183A5-1E65-4D58-BBBA-B9946CCC488B}"/>
                </a:ext>
              </a:extLst>
            </p:cNvPr>
            <p:cNvGrpSpPr/>
            <p:nvPr/>
          </p:nvGrpSpPr>
          <p:grpSpPr>
            <a:xfrm>
              <a:off x="-1677766" y="3214767"/>
              <a:ext cx="685999" cy="396989"/>
              <a:chOff x="5745842" y="3506057"/>
              <a:chExt cx="632610" cy="366093"/>
            </a:xfrm>
          </p:grpSpPr>
          <p:sp>
            <p:nvSpPr>
              <p:cNvPr id="443" name="Google Shape;3023;p37">
                <a:extLst>
                  <a:ext uri="{FF2B5EF4-FFF2-40B4-BE49-F238E27FC236}">
                    <a16:creationId xmlns:a16="http://schemas.microsoft.com/office/drawing/2014/main" id="{E26E1DCB-8661-45B3-9645-B8AA227F5271}"/>
                  </a:ext>
                </a:extLst>
              </p:cNvPr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3024;p37">
                <a:extLst>
                  <a:ext uri="{FF2B5EF4-FFF2-40B4-BE49-F238E27FC236}">
                    <a16:creationId xmlns:a16="http://schemas.microsoft.com/office/drawing/2014/main" id="{0314DE5B-C68A-4BDC-A957-0E2C3CDD5E11}"/>
                  </a:ext>
                </a:extLst>
              </p:cNvPr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3025;p37">
                <a:extLst>
                  <a:ext uri="{FF2B5EF4-FFF2-40B4-BE49-F238E27FC236}">
                    <a16:creationId xmlns:a16="http://schemas.microsoft.com/office/drawing/2014/main" id="{549F48DC-356A-4E8E-A232-A59F15716579}"/>
                  </a:ext>
                </a:extLst>
              </p:cNvPr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3026;p37">
                <a:extLst>
                  <a:ext uri="{FF2B5EF4-FFF2-40B4-BE49-F238E27FC236}">
                    <a16:creationId xmlns:a16="http://schemas.microsoft.com/office/drawing/2014/main" id="{3DD63D08-EF16-4349-BDDD-7FC553B5105F}"/>
                  </a:ext>
                </a:extLst>
              </p:cNvPr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3027;p37">
                <a:extLst>
                  <a:ext uri="{FF2B5EF4-FFF2-40B4-BE49-F238E27FC236}">
                    <a16:creationId xmlns:a16="http://schemas.microsoft.com/office/drawing/2014/main" id="{2381FF2D-7B3C-4634-819F-36FD5DB376EE}"/>
                  </a:ext>
                </a:extLst>
              </p:cNvPr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3028;p37">
                <a:extLst>
                  <a:ext uri="{FF2B5EF4-FFF2-40B4-BE49-F238E27FC236}">
                    <a16:creationId xmlns:a16="http://schemas.microsoft.com/office/drawing/2014/main" id="{B239A0FD-9651-4344-9A5A-A4A7EEBFD452}"/>
                  </a:ext>
                </a:extLst>
              </p:cNvPr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3029;p37">
                <a:extLst>
                  <a:ext uri="{FF2B5EF4-FFF2-40B4-BE49-F238E27FC236}">
                    <a16:creationId xmlns:a16="http://schemas.microsoft.com/office/drawing/2014/main" id="{686162CC-DA62-4E19-8CE2-CAD398F2300B}"/>
                  </a:ext>
                </a:extLst>
              </p:cNvPr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3030;p37">
                <a:extLst>
                  <a:ext uri="{FF2B5EF4-FFF2-40B4-BE49-F238E27FC236}">
                    <a16:creationId xmlns:a16="http://schemas.microsoft.com/office/drawing/2014/main" id="{EEC69D13-355C-4D4F-A957-E80DD9DCE799}"/>
                  </a:ext>
                </a:extLst>
              </p:cNvPr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3031;p37">
                <a:extLst>
                  <a:ext uri="{FF2B5EF4-FFF2-40B4-BE49-F238E27FC236}">
                    <a16:creationId xmlns:a16="http://schemas.microsoft.com/office/drawing/2014/main" id="{3E903E28-CB05-44E1-9878-0F9AB059B5E7}"/>
                  </a:ext>
                </a:extLst>
              </p:cNvPr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3032;p37">
                <a:extLst>
                  <a:ext uri="{FF2B5EF4-FFF2-40B4-BE49-F238E27FC236}">
                    <a16:creationId xmlns:a16="http://schemas.microsoft.com/office/drawing/2014/main" id="{A0F209AD-13E5-482E-B7CA-7B5844211A30}"/>
                  </a:ext>
                </a:extLst>
              </p:cNvPr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3033;p37">
                <a:extLst>
                  <a:ext uri="{FF2B5EF4-FFF2-40B4-BE49-F238E27FC236}">
                    <a16:creationId xmlns:a16="http://schemas.microsoft.com/office/drawing/2014/main" id="{45C89472-F421-4C50-BAEC-F24204D2AC88}"/>
                  </a:ext>
                </a:extLst>
              </p:cNvPr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3034;p37">
                <a:extLst>
                  <a:ext uri="{FF2B5EF4-FFF2-40B4-BE49-F238E27FC236}">
                    <a16:creationId xmlns:a16="http://schemas.microsoft.com/office/drawing/2014/main" id="{324A067D-43FB-4C34-A2E8-E0D98310E6CE}"/>
                  </a:ext>
                </a:extLst>
              </p:cNvPr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3035;p37">
              <a:extLst>
                <a:ext uri="{FF2B5EF4-FFF2-40B4-BE49-F238E27FC236}">
                  <a16:creationId xmlns:a16="http://schemas.microsoft.com/office/drawing/2014/main" id="{06B371F1-461A-4914-AA4E-91F1F45E014A}"/>
                </a:ext>
              </a:extLst>
            </p:cNvPr>
            <p:cNvGrpSpPr/>
            <p:nvPr/>
          </p:nvGrpSpPr>
          <p:grpSpPr>
            <a:xfrm>
              <a:off x="-1824484" y="2962947"/>
              <a:ext cx="958444" cy="673544"/>
              <a:chOff x="5610546" y="3273837"/>
              <a:chExt cx="883852" cy="621125"/>
            </a:xfrm>
          </p:grpSpPr>
          <p:sp>
            <p:nvSpPr>
              <p:cNvPr id="423" name="Google Shape;3036;p37">
                <a:extLst>
                  <a:ext uri="{FF2B5EF4-FFF2-40B4-BE49-F238E27FC236}">
                    <a16:creationId xmlns:a16="http://schemas.microsoft.com/office/drawing/2014/main" id="{D50811EC-5384-4401-9A27-8404625A0994}"/>
                  </a:ext>
                </a:extLst>
              </p:cNvPr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3037;p37">
                <a:extLst>
                  <a:ext uri="{FF2B5EF4-FFF2-40B4-BE49-F238E27FC236}">
                    <a16:creationId xmlns:a16="http://schemas.microsoft.com/office/drawing/2014/main" id="{FB397EAC-7F85-406D-B7DB-F60E5E63676C}"/>
                  </a:ext>
                </a:extLst>
              </p:cNvPr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3038;p37">
                <a:extLst>
                  <a:ext uri="{FF2B5EF4-FFF2-40B4-BE49-F238E27FC236}">
                    <a16:creationId xmlns:a16="http://schemas.microsoft.com/office/drawing/2014/main" id="{AA840C80-705A-4942-91CE-6A10E24DD2AB}"/>
                  </a:ext>
                </a:extLst>
              </p:cNvPr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3039;p37">
                <a:extLst>
                  <a:ext uri="{FF2B5EF4-FFF2-40B4-BE49-F238E27FC236}">
                    <a16:creationId xmlns:a16="http://schemas.microsoft.com/office/drawing/2014/main" id="{E0CD1716-EFE4-4770-804F-9B230DACD776}"/>
                  </a:ext>
                </a:extLst>
              </p:cNvPr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3040;p37">
                <a:extLst>
                  <a:ext uri="{FF2B5EF4-FFF2-40B4-BE49-F238E27FC236}">
                    <a16:creationId xmlns:a16="http://schemas.microsoft.com/office/drawing/2014/main" id="{0B0A7020-2D6E-4F8D-8514-574501D674B3}"/>
                  </a:ext>
                </a:extLst>
              </p:cNvPr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3041;p37">
                <a:extLst>
                  <a:ext uri="{FF2B5EF4-FFF2-40B4-BE49-F238E27FC236}">
                    <a16:creationId xmlns:a16="http://schemas.microsoft.com/office/drawing/2014/main" id="{974BEE8F-0C74-400B-983B-2CE441EF0F91}"/>
                  </a:ext>
                </a:extLst>
              </p:cNvPr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3042;p37">
                <a:extLst>
                  <a:ext uri="{FF2B5EF4-FFF2-40B4-BE49-F238E27FC236}">
                    <a16:creationId xmlns:a16="http://schemas.microsoft.com/office/drawing/2014/main" id="{6B4E94E3-8F8A-489A-9278-727CE6D2B1C6}"/>
                  </a:ext>
                </a:extLst>
              </p:cNvPr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3043;p37">
                <a:extLst>
                  <a:ext uri="{FF2B5EF4-FFF2-40B4-BE49-F238E27FC236}">
                    <a16:creationId xmlns:a16="http://schemas.microsoft.com/office/drawing/2014/main" id="{F36750E1-B066-417D-8C85-45EAF5D51A61}"/>
                  </a:ext>
                </a:extLst>
              </p:cNvPr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3044;p37">
                <a:extLst>
                  <a:ext uri="{FF2B5EF4-FFF2-40B4-BE49-F238E27FC236}">
                    <a16:creationId xmlns:a16="http://schemas.microsoft.com/office/drawing/2014/main" id="{F0376816-40DD-45AB-B154-1E278B3B9401}"/>
                  </a:ext>
                </a:extLst>
              </p:cNvPr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3045;p37">
                <a:extLst>
                  <a:ext uri="{FF2B5EF4-FFF2-40B4-BE49-F238E27FC236}">
                    <a16:creationId xmlns:a16="http://schemas.microsoft.com/office/drawing/2014/main" id="{45B18689-326C-44A6-BF26-ABEF3A0372FF}"/>
                  </a:ext>
                </a:extLst>
              </p:cNvPr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3046;p37">
                <a:extLst>
                  <a:ext uri="{FF2B5EF4-FFF2-40B4-BE49-F238E27FC236}">
                    <a16:creationId xmlns:a16="http://schemas.microsoft.com/office/drawing/2014/main" id="{5CF309CF-BED0-45C4-8885-39EA6A3D58ED}"/>
                  </a:ext>
                </a:extLst>
              </p:cNvPr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3047;p37">
                <a:extLst>
                  <a:ext uri="{FF2B5EF4-FFF2-40B4-BE49-F238E27FC236}">
                    <a16:creationId xmlns:a16="http://schemas.microsoft.com/office/drawing/2014/main" id="{1302DD9E-D0AA-48B8-9E1A-95685D676151}"/>
                  </a:ext>
                </a:extLst>
              </p:cNvPr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3048;p37">
                <a:extLst>
                  <a:ext uri="{FF2B5EF4-FFF2-40B4-BE49-F238E27FC236}">
                    <a16:creationId xmlns:a16="http://schemas.microsoft.com/office/drawing/2014/main" id="{B20C9849-80E5-4F08-B8E7-D327FF51C232}"/>
                  </a:ext>
                </a:extLst>
              </p:cNvPr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3049;p37">
                <a:extLst>
                  <a:ext uri="{FF2B5EF4-FFF2-40B4-BE49-F238E27FC236}">
                    <a16:creationId xmlns:a16="http://schemas.microsoft.com/office/drawing/2014/main" id="{E969A670-1DBC-45D7-B27D-E8CC2FE53E2C}"/>
                  </a:ext>
                </a:extLst>
              </p:cNvPr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3050;p37">
                <a:extLst>
                  <a:ext uri="{FF2B5EF4-FFF2-40B4-BE49-F238E27FC236}">
                    <a16:creationId xmlns:a16="http://schemas.microsoft.com/office/drawing/2014/main" id="{AE8F14D1-3142-48C0-B2FA-565C4633434F}"/>
                  </a:ext>
                </a:extLst>
              </p:cNvPr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3051;p37">
                <a:extLst>
                  <a:ext uri="{FF2B5EF4-FFF2-40B4-BE49-F238E27FC236}">
                    <a16:creationId xmlns:a16="http://schemas.microsoft.com/office/drawing/2014/main" id="{14483ED7-F5C4-45D8-A1AE-59D38F88ED41}"/>
                  </a:ext>
                </a:extLst>
              </p:cNvPr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3052;p37">
              <a:extLst>
                <a:ext uri="{FF2B5EF4-FFF2-40B4-BE49-F238E27FC236}">
                  <a16:creationId xmlns:a16="http://schemas.microsoft.com/office/drawing/2014/main" id="{DAF61CA5-246A-47B2-AADF-6174FC85FAC3}"/>
                </a:ext>
              </a:extLst>
            </p:cNvPr>
            <p:cNvGrpSpPr/>
            <p:nvPr/>
          </p:nvGrpSpPr>
          <p:grpSpPr>
            <a:xfrm>
              <a:off x="-1793358" y="2797066"/>
              <a:ext cx="958444" cy="673441"/>
              <a:chOff x="5639248" y="3120866"/>
              <a:chExt cx="883852" cy="621029"/>
            </a:xfrm>
          </p:grpSpPr>
          <p:sp>
            <p:nvSpPr>
              <p:cNvPr id="407" name="Google Shape;3053;p37">
                <a:extLst>
                  <a:ext uri="{FF2B5EF4-FFF2-40B4-BE49-F238E27FC236}">
                    <a16:creationId xmlns:a16="http://schemas.microsoft.com/office/drawing/2014/main" id="{D7EE84B2-1FB5-4E4C-B932-2E3B37B24FC5}"/>
                  </a:ext>
                </a:extLst>
              </p:cNvPr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3054;p37">
                <a:extLst>
                  <a:ext uri="{FF2B5EF4-FFF2-40B4-BE49-F238E27FC236}">
                    <a16:creationId xmlns:a16="http://schemas.microsoft.com/office/drawing/2014/main" id="{69521A93-F9EF-47C0-B737-318FABD49392}"/>
                  </a:ext>
                </a:extLst>
              </p:cNvPr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3055;p37">
                <a:extLst>
                  <a:ext uri="{FF2B5EF4-FFF2-40B4-BE49-F238E27FC236}">
                    <a16:creationId xmlns:a16="http://schemas.microsoft.com/office/drawing/2014/main" id="{75ED6D81-57F0-4F73-ADC9-7667245E9F5E}"/>
                  </a:ext>
                </a:extLst>
              </p:cNvPr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3056;p37">
                <a:extLst>
                  <a:ext uri="{FF2B5EF4-FFF2-40B4-BE49-F238E27FC236}">
                    <a16:creationId xmlns:a16="http://schemas.microsoft.com/office/drawing/2014/main" id="{F4900713-E7FB-4B93-8F9D-B39350E617DF}"/>
                  </a:ext>
                </a:extLst>
              </p:cNvPr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3057;p37">
                <a:extLst>
                  <a:ext uri="{FF2B5EF4-FFF2-40B4-BE49-F238E27FC236}">
                    <a16:creationId xmlns:a16="http://schemas.microsoft.com/office/drawing/2014/main" id="{2A1FD4A7-B6C8-4E7B-9D4A-27BFCF2EEBC2}"/>
                  </a:ext>
                </a:extLst>
              </p:cNvPr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3058;p37">
                <a:extLst>
                  <a:ext uri="{FF2B5EF4-FFF2-40B4-BE49-F238E27FC236}">
                    <a16:creationId xmlns:a16="http://schemas.microsoft.com/office/drawing/2014/main" id="{7196DA83-98BC-4F5B-A7BB-9EEBAD387776}"/>
                  </a:ext>
                </a:extLst>
              </p:cNvPr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3059;p37">
                <a:extLst>
                  <a:ext uri="{FF2B5EF4-FFF2-40B4-BE49-F238E27FC236}">
                    <a16:creationId xmlns:a16="http://schemas.microsoft.com/office/drawing/2014/main" id="{0A4ABF98-A651-4E9C-BF9E-C942A6F75F29}"/>
                  </a:ext>
                </a:extLst>
              </p:cNvPr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3060;p37">
                <a:extLst>
                  <a:ext uri="{FF2B5EF4-FFF2-40B4-BE49-F238E27FC236}">
                    <a16:creationId xmlns:a16="http://schemas.microsoft.com/office/drawing/2014/main" id="{420A4141-DBF2-47C1-B7AB-FEA06A6721E7}"/>
                  </a:ext>
                </a:extLst>
              </p:cNvPr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3061;p37">
                <a:extLst>
                  <a:ext uri="{FF2B5EF4-FFF2-40B4-BE49-F238E27FC236}">
                    <a16:creationId xmlns:a16="http://schemas.microsoft.com/office/drawing/2014/main" id="{98240BFA-2822-42ED-816A-62EFA3ECA715}"/>
                  </a:ext>
                </a:extLst>
              </p:cNvPr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3062;p37">
                <a:extLst>
                  <a:ext uri="{FF2B5EF4-FFF2-40B4-BE49-F238E27FC236}">
                    <a16:creationId xmlns:a16="http://schemas.microsoft.com/office/drawing/2014/main" id="{3950B8E6-6454-4D06-A5AC-0269D03BAF2B}"/>
                  </a:ext>
                </a:extLst>
              </p:cNvPr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3063;p37">
                <a:extLst>
                  <a:ext uri="{FF2B5EF4-FFF2-40B4-BE49-F238E27FC236}">
                    <a16:creationId xmlns:a16="http://schemas.microsoft.com/office/drawing/2014/main" id="{F5157E93-B749-4DBA-8FA4-88AED9A4B14B}"/>
                  </a:ext>
                </a:extLst>
              </p:cNvPr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3064;p37">
                <a:extLst>
                  <a:ext uri="{FF2B5EF4-FFF2-40B4-BE49-F238E27FC236}">
                    <a16:creationId xmlns:a16="http://schemas.microsoft.com/office/drawing/2014/main" id="{375A3A13-EE24-4DF8-B5B1-6E6AD13D496E}"/>
                  </a:ext>
                </a:extLst>
              </p:cNvPr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3065;p37">
                <a:extLst>
                  <a:ext uri="{FF2B5EF4-FFF2-40B4-BE49-F238E27FC236}">
                    <a16:creationId xmlns:a16="http://schemas.microsoft.com/office/drawing/2014/main" id="{50E0361A-2793-4565-9DE8-338D0BF9873C}"/>
                  </a:ext>
                </a:extLst>
              </p:cNvPr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3066;p37">
                <a:extLst>
                  <a:ext uri="{FF2B5EF4-FFF2-40B4-BE49-F238E27FC236}">
                    <a16:creationId xmlns:a16="http://schemas.microsoft.com/office/drawing/2014/main" id="{C886A3B3-74E3-427D-ADBD-979DFB0649A3}"/>
                  </a:ext>
                </a:extLst>
              </p:cNvPr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3067;p37">
                <a:extLst>
                  <a:ext uri="{FF2B5EF4-FFF2-40B4-BE49-F238E27FC236}">
                    <a16:creationId xmlns:a16="http://schemas.microsoft.com/office/drawing/2014/main" id="{A7C7B86C-9730-4533-8D0C-B4D01A386F3E}"/>
                  </a:ext>
                </a:extLst>
              </p:cNvPr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3068;p37">
                <a:extLst>
                  <a:ext uri="{FF2B5EF4-FFF2-40B4-BE49-F238E27FC236}">
                    <a16:creationId xmlns:a16="http://schemas.microsoft.com/office/drawing/2014/main" id="{818DB719-1765-4792-BC91-416A29D7CA72}"/>
                  </a:ext>
                </a:extLst>
              </p:cNvPr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3069;p37">
              <a:extLst>
                <a:ext uri="{FF2B5EF4-FFF2-40B4-BE49-F238E27FC236}">
                  <a16:creationId xmlns:a16="http://schemas.microsoft.com/office/drawing/2014/main" id="{2E3E87C8-BEC2-4509-8E8C-2218F62BCFC0}"/>
                </a:ext>
              </a:extLst>
            </p:cNvPr>
            <p:cNvGrpSpPr/>
            <p:nvPr/>
          </p:nvGrpSpPr>
          <p:grpSpPr>
            <a:xfrm>
              <a:off x="-1814074" y="2631081"/>
              <a:ext cx="958444" cy="673544"/>
              <a:chOff x="5620145" y="2967799"/>
              <a:chExt cx="883852" cy="621125"/>
            </a:xfrm>
          </p:grpSpPr>
          <p:sp>
            <p:nvSpPr>
              <p:cNvPr id="391" name="Google Shape;3070;p37">
                <a:extLst>
                  <a:ext uri="{FF2B5EF4-FFF2-40B4-BE49-F238E27FC236}">
                    <a16:creationId xmlns:a16="http://schemas.microsoft.com/office/drawing/2014/main" id="{6271A270-67BC-4A6F-A1FE-7AA0C4BDDD7F}"/>
                  </a:ext>
                </a:extLst>
              </p:cNvPr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071;p37">
                <a:extLst>
                  <a:ext uri="{FF2B5EF4-FFF2-40B4-BE49-F238E27FC236}">
                    <a16:creationId xmlns:a16="http://schemas.microsoft.com/office/drawing/2014/main" id="{62D7AE44-B51C-414F-889A-3CF6EF9E0F5E}"/>
                  </a:ext>
                </a:extLst>
              </p:cNvPr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072;p37">
                <a:extLst>
                  <a:ext uri="{FF2B5EF4-FFF2-40B4-BE49-F238E27FC236}">
                    <a16:creationId xmlns:a16="http://schemas.microsoft.com/office/drawing/2014/main" id="{508F505E-E791-4D5A-A245-4BE708D1BCEE}"/>
                  </a:ext>
                </a:extLst>
              </p:cNvPr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073;p37">
                <a:extLst>
                  <a:ext uri="{FF2B5EF4-FFF2-40B4-BE49-F238E27FC236}">
                    <a16:creationId xmlns:a16="http://schemas.microsoft.com/office/drawing/2014/main" id="{3BDD180C-C27B-4C42-BC23-597D46C7C07E}"/>
                  </a:ext>
                </a:extLst>
              </p:cNvPr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074;p37">
                <a:extLst>
                  <a:ext uri="{FF2B5EF4-FFF2-40B4-BE49-F238E27FC236}">
                    <a16:creationId xmlns:a16="http://schemas.microsoft.com/office/drawing/2014/main" id="{B9A112D4-C990-4DF3-8BA7-3B9CD6486F4D}"/>
                  </a:ext>
                </a:extLst>
              </p:cNvPr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075;p37">
                <a:extLst>
                  <a:ext uri="{FF2B5EF4-FFF2-40B4-BE49-F238E27FC236}">
                    <a16:creationId xmlns:a16="http://schemas.microsoft.com/office/drawing/2014/main" id="{D7E81653-F2D4-4BF9-A1B8-36EFC25EFD6D}"/>
                  </a:ext>
                </a:extLst>
              </p:cNvPr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076;p37">
                <a:extLst>
                  <a:ext uri="{FF2B5EF4-FFF2-40B4-BE49-F238E27FC236}">
                    <a16:creationId xmlns:a16="http://schemas.microsoft.com/office/drawing/2014/main" id="{7B1F7017-E74F-4078-8FC2-FE6ADEC12577}"/>
                  </a:ext>
                </a:extLst>
              </p:cNvPr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077;p37">
                <a:extLst>
                  <a:ext uri="{FF2B5EF4-FFF2-40B4-BE49-F238E27FC236}">
                    <a16:creationId xmlns:a16="http://schemas.microsoft.com/office/drawing/2014/main" id="{D5C0388F-A66B-4356-80EC-C7A35021CDA1}"/>
                  </a:ext>
                </a:extLst>
              </p:cNvPr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078;p37">
                <a:extLst>
                  <a:ext uri="{FF2B5EF4-FFF2-40B4-BE49-F238E27FC236}">
                    <a16:creationId xmlns:a16="http://schemas.microsoft.com/office/drawing/2014/main" id="{BC50E447-30BB-4908-88FD-C5FC4FD86FCD}"/>
                  </a:ext>
                </a:extLst>
              </p:cNvPr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3079;p37">
                <a:extLst>
                  <a:ext uri="{FF2B5EF4-FFF2-40B4-BE49-F238E27FC236}">
                    <a16:creationId xmlns:a16="http://schemas.microsoft.com/office/drawing/2014/main" id="{8AE141E0-FFAA-4760-BB4B-4423860B8CDD}"/>
                  </a:ext>
                </a:extLst>
              </p:cNvPr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3080;p37">
                <a:extLst>
                  <a:ext uri="{FF2B5EF4-FFF2-40B4-BE49-F238E27FC236}">
                    <a16:creationId xmlns:a16="http://schemas.microsoft.com/office/drawing/2014/main" id="{BCA8BE50-71C3-472D-8DF2-EDAFB784DE18}"/>
                  </a:ext>
                </a:extLst>
              </p:cNvPr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3081;p37">
                <a:extLst>
                  <a:ext uri="{FF2B5EF4-FFF2-40B4-BE49-F238E27FC236}">
                    <a16:creationId xmlns:a16="http://schemas.microsoft.com/office/drawing/2014/main" id="{13F51B6F-9F66-4FFB-989C-793699D5F9E4}"/>
                  </a:ext>
                </a:extLst>
              </p:cNvPr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3082;p37">
                <a:extLst>
                  <a:ext uri="{FF2B5EF4-FFF2-40B4-BE49-F238E27FC236}">
                    <a16:creationId xmlns:a16="http://schemas.microsoft.com/office/drawing/2014/main" id="{1EEFE6D5-FB28-44E3-933A-C16758FA8F1B}"/>
                  </a:ext>
                </a:extLst>
              </p:cNvPr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3083;p37">
                <a:extLst>
                  <a:ext uri="{FF2B5EF4-FFF2-40B4-BE49-F238E27FC236}">
                    <a16:creationId xmlns:a16="http://schemas.microsoft.com/office/drawing/2014/main" id="{054E6511-21AF-47BD-989A-E1DBE4E2B632}"/>
                  </a:ext>
                </a:extLst>
              </p:cNvPr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3084;p37">
                <a:extLst>
                  <a:ext uri="{FF2B5EF4-FFF2-40B4-BE49-F238E27FC236}">
                    <a16:creationId xmlns:a16="http://schemas.microsoft.com/office/drawing/2014/main" id="{2CA7D7E0-395A-4E6B-AEDA-8CE600346AD1}"/>
                  </a:ext>
                </a:extLst>
              </p:cNvPr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3085;p37">
                <a:extLst>
                  <a:ext uri="{FF2B5EF4-FFF2-40B4-BE49-F238E27FC236}">
                    <a16:creationId xmlns:a16="http://schemas.microsoft.com/office/drawing/2014/main" id="{4D9976B2-5283-4C5F-82AE-5CCE2A3FF0DD}"/>
                  </a:ext>
                </a:extLst>
              </p:cNvPr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3086;p37">
              <a:extLst>
                <a:ext uri="{FF2B5EF4-FFF2-40B4-BE49-F238E27FC236}">
                  <a16:creationId xmlns:a16="http://schemas.microsoft.com/office/drawing/2014/main" id="{AC4965DA-ACBF-4C60-A8CD-97253A1C21D4}"/>
                </a:ext>
              </a:extLst>
            </p:cNvPr>
            <p:cNvGrpSpPr/>
            <p:nvPr/>
          </p:nvGrpSpPr>
          <p:grpSpPr>
            <a:xfrm>
              <a:off x="-1783053" y="2465201"/>
              <a:ext cx="958444" cy="673544"/>
              <a:chOff x="5648751" y="2814828"/>
              <a:chExt cx="883852" cy="621124"/>
            </a:xfrm>
          </p:grpSpPr>
          <p:sp>
            <p:nvSpPr>
              <p:cNvPr id="375" name="Google Shape;3087;p37">
                <a:extLst>
                  <a:ext uri="{FF2B5EF4-FFF2-40B4-BE49-F238E27FC236}">
                    <a16:creationId xmlns:a16="http://schemas.microsoft.com/office/drawing/2014/main" id="{07170938-233C-4E1B-A906-3C5B1D47E08E}"/>
                  </a:ext>
                </a:extLst>
              </p:cNvPr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088;p37">
                <a:extLst>
                  <a:ext uri="{FF2B5EF4-FFF2-40B4-BE49-F238E27FC236}">
                    <a16:creationId xmlns:a16="http://schemas.microsoft.com/office/drawing/2014/main" id="{3197F08B-35B4-4F82-BFD1-1663D08736FE}"/>
                  </a:ext>
                </a:extLst>
              </p:cNvPr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089;p37">
                <a:extLst>
                  <a:ext uri="{FF2B5EF4-FFF2-40B4-BE49-F238E27FC236}">
                    <a16:creationId xmlns:a16="http://schemas.microsoft.com/office/drawing/2014/main" id="{F1ED8965-C876-41D0-BDC6-6890DCD57C04}"/>
                  </a:ext>
                </a:extLst>
              </p:cNvPr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090;p37">
                <a:extLst>
                  <a:ext uri="{FF2B5EF4-FFF2-40B4-BE49-F238E27FC236}">
                    <a16:creationId xmlns:a16="http://schemas.microsoft.com/office/drawing/2014/main" id="{2B4B5599-D527-40BD-AF45-546B7733958D}"/>
                  </a:ext>
                </a:extLst>
              </p:cNvPr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091;p37">
                <a:extLst>
                  <a:ext uri="{FF2B5EF4-FFF2-40B4-BE49-F238E27FC236}">
                    <a16:creationId xmlns:a16="http://schemas.microsoft.com/office/drawing/2014/main" id="{FE4E78F8-2A4B-47AE-AA8B-821333D69FB7}"/>
                  </a:ext>
                </a:extLst>
              </p:cNvPr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092;p37">
                <a:extLst>
                  <a:ext uri="{FF2B5EF4-FFF2-40B4-BE49-F238E27FC236}">
                    <a16:creationId xmlns:a16="http://schemas.microsoft.com/office/drawing/2014/main" id="{09D89328-3363-4666-A8C5-F1B77A420C2C}"/>
                  </a:ext>
                </a:extLst>
              </p:cNvPr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093;p37">
                <a:extLst>
                  <a:ext uri="{FF2B5EF4-FFF2-40B4-BE49-F238E27FC236}">
                    <a16:creationId xmlns:a16="http://schemas.microsoft.com/office/drawing/2014/main" id="{D3A651DE-87A8-429B-BD63-D726F48053C4}"/>
                  </a:ext>
                </a:extLst>
              </p:cNvPr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094;p37">
                <a:extLst>
                  <a:ext uri="{FF2B5EF4-FFF2-40B4-BE49-F238E27FC236}">
                    <a16:creationId xmlns:a16="http://schemas.microsoft.com/office/drawing/2014/main" id="{950F3016-9C32-4A10-AD9F-3B39F1FD633D}"/>
                  </a:ext>
                </a:extLst>
              </p:cNvPr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095;p37">
                <a:extLst>
                  <a:ext uri="{FF2B5EF4-FFF2-40B4-BE49-F238E27FC236}">
                    <a16:creationId xmlns:a16="http://schemas.microsoft.com/office/drawing/2014/main" id="{07D547EE-6A48-48B2-9C82-7BDCB8DF28D5}"/>
                  </a:ext>
                </a:extLst>
              </p:cNvPr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096;p37">
                <a:extLst>
                  <a:ext uri="{FF2B5EF4-FFF2-40B4-BE49-F238E27FC236}">
                    <a16:creationId xmlns:a16="http://schemas.microsoft.com/office/drawing/2014/main" id="{7C3EAE26-CE0E-4385-9F94-6A5745CD20B8}"/>
                  </a:ext>
                </a:extLst>
              </p:cNvPr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097;p37">
                <a:extLst>
                  <a:ext uri="{FF2B5EF4-FFF2-40B4-BE49-F238E27FC236}">
                    <a16:creationId xmlns:a16="http://schemas.microsoft.com/office/drawing/2014/main" id="{0F7055E1-76CD-4131-88AF-1E1161E763D9}"/>
                  </a:ext>
                </a:extLst>
              </p:cNvPr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098;p37">
                <a:extLst>
                  <a:ext uri="{FF2B5EF4-FFF2-40B4-BE49-F238E27FC236}">
                    <a16:creationId xmlns:a16="http://schemas.microsoft.com/office/drawing/2014/main" id="{EC640A5F-6B76-4537-8D24-1C565B0252BE}"/>
                  </a:ext>
                </a:extLst>
              </p:cNvPr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099;p37">
                <a:extLst>
                  <a:ext uri="{FF2B5EF4-FFF2-40B4-BE49-F238E27FC236}">
                    <a16:creationId xmlns:a16="http://schemas.microsoft.com/office/drawing/2014/main" id="{3EF94BC1-B3BA-42C6-B70C-8CC176CDB1F1}"/>
                  </a:ext>
                </a:extLst>
              </p:cNvPr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100;p37">
                <a:extLst>
                  <a:ext uri="{FF2B5EF4-FFF2-40B4-BE49-F238E27FC236}">
                    <a16:creationId xmlns:a16="http://schemas.microsoft.com/office/drawing/2014/main" id="{A3E52ECD-D13F-4EEF-8791-BB4774B9C12F}"/>
                  </a:ext>
                </a:extLst>
              </p:cNvPr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101;p37">
                <a:extLst>
                  <a:ext uri="{FF2B5EF4-FFF2-40B4-BE49-F238E27FC236}">
                    <a16:creationId xmlns:a16="http://schemas.microsoft.com/office/drawing/2014/main" id="{DF9FEBD7-5C7A-43A1-A197-949D55357C55}"/>
                  </a:ext>
                </a:extLst>
              </p:cNvPr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102;p37">
                <a:extLst>
                  <a:ext uri="{FF2B5EF4-FFF2-40B4-BE49-F238E27FC236}">
                    <a16:creationId xmlns:a16="http://schemas.microsoft.com/office/drawing/2014/main" id="{6F7D924F-BF56-4D81-99AA-ADE48F308189}"/>
                  </a:ext>
                </a:extLst>
              </p:cNvPr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5" name="Google Shape;3307;p37">
              <a:extLst>
                <a:ext uri="{FF2B5EF4-FFF2-40B4-BE49-F238E27FC236}">
                  <a16:creationId xmlns:a16="http://schemas.microsoft.com/office/drawing/2014/main" id="{70F490AE-5F40-438B-8AF7-564BBAA8DACF}"/>
                </a:ext>
              </a:extLst>
            </p:cNvPr>
            <p:cNvSpPr/>
            <p:nvPr/>
          </p:nvSpPr>
          <p:spPr>
            <a:xfrm>
              <a:off x="-1460686" y="549082"/>
              <a:ext cx="1744034" cy="2179297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3308;p37">
              <a:extLst>
                <a:ext uri="{FF2B5EF4-FFF2-40B4-BE49-F238E27FC236}">
                  <a16:creationId xmlns:a16="http://schemas.microsoft.com/office/drawing/2014/main" id="{DF8114D9-DAB5-449E-8DBC-29782BCB797E}"/>
                </a:ext>
              </a:extLst>
            </p:cNvPr>
            <p:cNvSpPr/>
            <p:nvPr/>
          </p:nvSpPr>
          <p:spPr>
            <a:xfrm>
              <a:off x="-1478928" y="567642"/>
              <a:ext cx="1729527" cy="2162622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3309;p37">
              <a:extLst>
                <a:ext uri="{FF2B5EF4-FFF2-40B4-BE49-F238E27FC236}">
                  <a16:creationId xmlns:a16="http://schemas.microsoft.com/office/drawing/2014/main" id="{CC45A9A3-EE02-47C8-9FCA-9BCC11057C7F}"/>
                </a:ext>
              </a:extLst>
            </p:cNvPr>
            <p:cNvSpPr/>
            <p:nvPr/>
          </p:nvSpPr>
          <p:spPr>
            <a:xfrm>
              <a:off x="-1346702" y="855241"/>
              <a:ext cx="63484" cy="886939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3310;p37">
              <a:extLst>
                <a:ext uri="{FF2B5EF4-FFF2-40B4-BE49-F238E27FC236}">
                  <a16:creationId xmlns:a16="http://schemas.microsoft.com/office/drawing/2014/main" id="{900CB0B8-AA56-48B0-A4B4-0D1B488A443E}"/>
                </a:ext>
              </a:extLst>
            </p:cNvPr>
            <p:cNvSpPr/>
            <p:nvPr/>
          </p:nvSpPr>
          <p:spPr>
            <a:xfrm>
              <a:off x="-1346702" y="1536428"/>
              <a:ext cx="63380" cy="205854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3311;p37">
              <a:extLst>
                <a:ext uri="{FF2B5EF4-FFF2-40B4-BE49-F238E27FC236}">
                  <a16:creationId xmlns:a16="http://schemas.microsoft.com/office/drawing/2014/main" id="{1F5715D8-1EBA-4367-ABFF-F0EAF6DDE2CD}"/>
                </a:ext>
              </a:extLst>
            </p:cNvPr>
            <p:cNvSpPr/>
            <p:nvPr/>
          </p:nvSpPr>
          <p:spPr>
            <a:xfrm>
              <a:off x="-1147800" y="970305"/>
              <a:ext cx="63278" cy="887042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3312;p37">
              <a:extLst>
                <a:ext uri="{FF2B5EF4-FFF2-40B4-BE49-F238E27FC236}">
                  <a16:creationId xmlns:a16="http://schemas.microsoft.com/office/drawing/2014/main" id="{92E9396D-14EB-42B3-8FB8-408788AB22E2}"/>
                </a:ext>
              </a:extLst>
            </p:cNvPr>
            <p:cNvSpPr/>
            <p:nvPr/>
          </p:nvSpPr>
          <p:spPr>
            <a:xfrm>
              <a:off x="-1147800" y="1682582"/>
              <a:ext cx="63278" cy="17486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3313;p37">
              <a:extLst>
                <a:ext uri="{FF2B5EF4-FFF2-40B4-BE49-F238E27FC236}">
                  <a16:creationId xmlns:a16="http://schemas.microsoft.com/office/drawing/2014/main" id="{97E27129-D147-4C62-92E7-C95FEF7B0AD3}"/>
                </a:ext>
              </a:extLst>
            </p:cNvPr>
            <p:cNvSpPr/>
            <p:nvPr/>
          </p:nvSpPr>
          <p:spPr>
            <a:xfrm>
              <a:off x="-948794" y="1087124"/>
              <a:ext cx="66061" cy="885492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3314;p37">
              <a:extLst>
                <a:ext uri="{FF2B5EF4-FFF2-40B4-BE49-F238E27FC236}">
                  <a16:creationId xmlns:a16="http://schemas.microsoft.com/office/drawing/2014/main" id="{08C072F4-FC5B-451C-8F56-5F5BE42319DD}"/>
                </a:ext>
              </a:extLst>
            </p:cNvPr>
            <p:cNvSpPr/>
            <p:nvPr/>
          </p:nvSpPr>
          <p:spPr>
            <a:xfrm>
              <a:off x="-948794" y="1590759"/>
              <a:ext cx="64101" cy="381755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3315;p37">
              <a:extLst>
                <a:ext uri="{FF2B5EF4-FFF2-40B4-BE49-F238E27FC236}">
                  <a16:creationId xmlns:a16="http://schemas.microsoft.com/office/drawing/2014/main" id="{D334E3D0-1651-4E15-91B6-7FAAB0D7D4D7}"/>
                </a:ext>
              </a:extLst>
            </p:cNvPr>
            <p:cNvSpPr/>
            <p:nvPr/>
          </p:nvSpPr>
          <p:spPr>
            <a:xfrm>
              <a:off x="-748346" y="1203221"/>
              <a:ext cx="66061" cy="885492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3316;p37">
              <a:extLst>
                <a:ext uri="{FF2B5EF4-FFF2-40B4-BE49-F238E27FC236}">
                  <a16:creationId xmlns:a16="http://schemas.microsoft.com/office/drawing/2014/main" id="{95B54872-7EE2-4175-8D7E-35C23C6DDA79}"/>
                </a:ext>
              </a:extLst>
            </p:cNvPr>
            <p:cNvSpPr/>
            <p:nvPr/>
          </p:nvSpPr>
          <p:spPr>
            <a:xfrm>
              <a:off x="-748346" y="1758602"/>
              <a:ext cx="63896" cy="329903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3317;p37">
              <a:extLst>
                <a:ext uri="{FF2B5EF4-FFF2-40B4-BE49-F238E27FC236}">
                  <a16:creationId xmlns:a16="http://schemas.microsoft.com/office/drawing/2014/main" id="{C674049A-C1BE-4F58-B850-2CA1E92344A2}"/>
                </a:ext>
              </a:extLst>
            </p:cNvPr>
            <p:cNvSpPr/>
            <p:nvPr/>
          </p:nvSpPr>
          <p:spPr>
            <a:xfrm>
              <a:off x="-547587" y="1319523"/>
              <a:ext cx="66061" cy="885389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3318;p37">
              <a:extLst>
                <a:ext uri="{FF2B5EF4-FFF2-40B4-BE49-F238E27FC236}">
                  <a16:creationId xmlns:a16="http://schemas.microsoft.com/office/drawing/2014/main" id="{E9F13CD4-FCAB-4455-B14E-6429503A2607}"/>
                </a:ext>
              </a:extLst>
            </p:cNvPr>
            <p:cNvSpPr/>
            <p:nvPr/>
          </p:nvSpPr>
          <p:spPr>
            <a:xfrm>
              <a:off x="-547587" y="1719457"/>
              <a:ext cx="64513" cy="485249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3319;p37">
              <a:extLst>
                <a:ext uri="{FF2B5EF4-FFF2-40B4-BE49-F238E27FC236}">
                  <a16:creationId xmlns:a16="http://schemas.microsoft.com/office/drawing/2014/main" id="{129CF3EC-AF8D-490A-B5F4-B9E00DBE5D74}"/>
                </a:ext>
              </a:extLst>
            </p:cNvPr>
            <p:cNvSpPr/>
            <p:nvPr/>
          </p:nvSpPr>
          <p:spPr>
            <a:xfrm>
              <a:off x="-345798" y="1436342"/>
              <a:ext cx="66061" cy="885389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3320;p37">
              <a:extLst>
                <a:ext uri="{FF2B5EF4-FFF2-40B4-BE49-F238E27FC236}">
                  <a16:creationId xmlns:a16="http://schemas.microsoft.com/office/drawing/2014/main" id="{312E1762-CAC2-45DD-AAE2-8E7CF767C6CE}"/>
                </a:ext>
              </a:extLst>
            </p:cNvPr>
            <p:cNvSpPr/>
            <p:nvPr/>
          </p:nvSpPr>
          <p:spPr>
            <a:xfrm>
              <a:off x="-345798" y="1701690"/>
              <a:ext cx="65028" cy="619731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3321;p37">
              <a:extLst>
                <a:ext uri="{FF2B5EF4-FFF2-40B4-BE49-F238E27FC236}">
                  <a16:creationId xmlns:a16="http://schemas.microsoft.com/office/drawing/2014/main" id="{C8EBFE5F-7333-42F6-A546-E12BB25D9145}"/>
                </a:ext>
              </a:extLst>
            </p:cNvPr>
            <p:cNvSpPr/>
            <p:nvPr/>
          </p:nvSpPr>
          <p:spPr>
            <a:xfrm>
              <a:off x="-143494" y="1553472"/>
              <a:ext cx="66164" cy="885492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3322;p37">
              <a:extLst>
                <a:ext uri="{FF2B5EF4-FFF2-40B4-BE49-F238E27FC236}">
                  <a16:creationId xmlns:a16="http://schemas.microsoft.com/office/drawing/2014/main" id="{55532122-B2E6-4DB8-ABAF-225C5D5779F8}"/>
                </a:ext>
              </a:extLst>
            </p:cNvPr>
            <p:cNvSpPr/>
            <p:nvPr/>
          </p:nvSpPr>
          <p:spPr>
            <a:xfrm>
              <a:off x="-143392" y="1673907"/>
              <a:ext cx="65544" cy="764644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3323;p37">
              <a:extLst>
                <a:ext uri="{FF2B5EF4-FFF2-40B4-BE49-F238E27FC236}">
                  <a16:creationId xmlns:a16="http://schemas.microsoft.com/office/drawing/2014/main" id="{99A4603E-DF2B-459C-B3AA-7EF360160B46}"/>
                </a:ext>
              </a:extLst>
            </p:cNvPr>
            <p:cNvSpPr/>
            <p:nvPr/>
          </p:nvSpPr>
          <p:spPr>
            <a:xfrm>
              <a:off x="60149" y="1671428"/>
              <a:ext cx="66164" cy="885389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3324;p37">
              <a:extLst>
                <a:ext uri="{FF2B5EF4-FFF2-40B4-BE49-F238E27FC236}">
                  <a16:creationId xmlns:a16="http://schemas.microsoft.com/office/drawing/2014/main" id="{753C94B0-FD2F-423D-8D0D-E5AF5A176C79}"/>
                </a:ext>
              </a:extLst>
            </p:cNvPr>
            <p:cNvSpPr/>
            <p:nvPr/>
          </p:nvSpPr>
          <p:spPr>
            <a:xfrm>
              <a:off x="60149" y="1781429"/>
              <a:ext cx="65751" cy="774973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3325;p37">
              <a:extLst>
                <a:ext uri="{FF2B5EF4-FFF2-40B4-BE49-F238E27FC236}">
                  <a16:creationId xmlns:a16="http://schemas.microsoft.com/office/drawing/2014/main" id="{85176BE4-874C-4508-869A-F3856734E167}"/>
                </a:ext>
              </a:extLst>
            </p:cNvPr>
            <p:cNvSpPr/>
            <p:nvPr/>
          </p:nvSpPr>
          <p:spPr>
            <a:xfrm>
              <a:off x="-1048864" y="1029180"/>
              <a:ext cx="66472" cy="885699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3326;p37">
              <a:extLst>
                <a:ext uri="{FF2B5EF4-FFF2-40B4-BE49-F238E27FC236}">
                  <a16:creationId xmlns:a16="http://schemas.microsoft.com/office/drawing/2014/main" id="{2A14EFCA-9428-4EAA-831F-BD5D2491FBDC}"/>
                </a:ext>
              </a:extLst>
            </p:cNvPr>
            <p:cNvSpPr/>
            <p:nvPr/>
          </p:nvSpPr>
          <p:spPr>
            <a:xfrm>
              <a:off x="-1048659" y="1594994"/>
              <a:ext cx="63896" cy="319780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3327;p37">
              <a:extLst>
                <a:ext uri="{FF2B5EF4-FFF2-40B4-BE49-F238E27FC236}">
                  <a16:creationId xmlns:a16="http://schemas.microsoft.com/office/drawing/2014/main" id="{5B7A8CA2-8272-4C3B-9E8B-85F7A6027CB0}"/>
                </a:ext>
              </a:extLst>
            </p:cNvPr>
            <p:cNvSpPr/>
            <p:nvPr/>
          </p:nvSpPr>
          <p:spPr>
            <a:xfrm>
              <a:off x="-848724" y="1145069"/>
              <a:ext cx="66061" cy="885492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3328;p37">
              <a:extLst>
                <a:ext uri="{FF2B5EF4-FFF2-40B4-BE49-F238E27FC236}">
                  <a16:creationId xmlns:a16="http://schemas.microsoft.com/office/drawing/2014/main" id="{E6530256-5384-4EC3-B6C8-344CA2C67BA9}"/>
                </a:ext>
              </a:extLst>
            </p:cNvPr>
            <p:cNvSpPr/>
            <p:nvPr/>
          </p:nvSpPr>
          <p:spPr>
            <a:xfrm>
              <a:off x="-848724" y="1596955"/>
              <a:ext cx="64307" cy="433501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3329;p37">
              <a:extLst>
                <a:ext uri="{FF2B5EF4-FFF2-40B4-BE49-F238E27FC236}">
                  <a16:creationId xmlns:a16="http://schemas.microsoft.com/office/drawing/2014/main" id="{B49B6465-E8DA-4369-B281-0547C58BD79B}"/>
                </a:ext>
              </a:extLst>
            </p:cNvPr>
            <p:cNvSpPr/>
            <p:nvPr/>
          </p:nvSpPr>
          <p:spPr>
            <a:xfrm>
              <a:off x="-648481" y="1261061"/>
              <a:ext cx="66061" cy="885389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3330;p37">
              <a:extLst>
                <a:ext uri="{FF2B5EF4-FFF2-40B4-BE49-F238E27FC236}">
                  <a16:creationId xmlns:a16="http://schemas.microsoft.com/office/drawing/2014/main" id="{5F290E4F-C8F0-40E0-B128-92E32E18C3FC}"/>
                </a:ext>
              </a:extLst>
            </p:cNvPr>
            <p:cNvSpPr/>
            <p:nvPr/>
          </p:nvSpPr>
          <p:spPr>
            <a:xfrm>
              <a:off x="-648481" y="1588796"/>
              <a:ext cx="64823" cy="557551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3331;p37">
              <a:extLst>
                <a:ext uri="{FF2B5EF4-FFF2-40B4-BE49-F238E27FC236}">
                  <a16:creationId xmlns:a16="http://schemas.microsoft.com/office/drawing/2014/main" id="{8C997CD0-E4E7-460B-911E-F57D3904A49D}"/>
                </a:ext>
              </a:extLst>
            </p:cNvPr>
            <p:cNvSpPr/>
            <p:nvPr/>
          </p:nvSpPr>
          <p:spPr>
            <a:xfrm>
              <a:off x="-447002" y="1377777"/>
              <a:ext cx="66061" cy="885389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3332;p37">
              <a:extLst>
                <a:ext uri="{FF2B5EF4-FFF2-40B4-BE49-F238E27FC236}">
                  <a16:creationId xmlns:a16="http://schemas.microsoft.com/office/drawing/2014/main" id="{FAE29D00-0597-41EB-B537-F77C09580A8E}"/>
                </a:ext>
              </a:extLst>
            </p:cNvPr>
            <p:cNvSpPr/>
            <p:nvPr/>
          </p:nvSpPr>
          <p:spPr>
            <a:xfrm>
              <a:off x="-447002" y="1705306"/>
              <a:ext cx="64823" cy="5576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3333;p37">
              <a:extLst>
                <a:ext uri="{FF2B5EF4-FFF2-40B4-BE49-F238E27FC236}">
                  <a16:creationId xmlns:a16="http://schemas.microsoft.com/office/drawing/2014/main" id="{19ED788D-55F6-4C1C-AC57-4411A3DF9B4F}"/>
                </a:ext>
              </a:extLst>
            </p:cNvPr>
            <p:cNvSpPr/>
            <p:nvPr/>
          </p:nvSpPr>
          <p:spPr>
            <a:xfrm>
              <a:off x="-244802" y="1494805"/>
              <a:ext cx="66061" cy="885388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3334;p37">
              <a:extLst>
                <a:ext uri="{FF2B5EF4-FFF2-40B4-BE49-F238E27FC236}">
                  <a16:creationId xmlns:a16="http://schemas.microsoft.com/office/drawing/2014/main" id="{65774908-174C-4F45-ABF6-5E0500547F90}"/>
                </a:ext>
              </a:extLst>
            </p:cNvPr>
            <p:cNvSpPr/>
            <p:nvPr/>
          </p:nvSpPr>
          <p:spPr>
            <a:xfrm>
              <a:off x="-244802" y="1698180"/>
              <a:ext cx="65338" cy="681703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3335;p37">
              <a:extLst>
                <a:ext uri="{FF2B5EF4-FFF2-40B4-BE49-F238E27FC236}">
                  <a16:creationId xmlns:a16="http://schemas.microsoft.com/office/drawing/2014/main" id="{E9F1510D-2C24-4C3F-9321-49D6AB5DC3BC}"/>
                </a:ext>
              </a:extLst>
            </p:cNvPr>
            <p:cNvSpPr/>
            <p:nvPr/>
          </p:nvSpPr>
          <p:spPr>
            <a:xfrm>
              <a:off x="-41776" y="1612346"/>
              <a:ext cx="66061" cy="885492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3336;p37">
              <a:extLst>
                <a:ext uri="{FF2B5EF4-FFF2-40B4-BE49-F238E27FC236}">
                  <a16:creationId xmlns:a16="http://schemas.microsoft.com/office/drawing/2014/main" id="{512A5A68-1323-440B-A45E-8AE6A02475FE}"/>
                </a:ext>
              </a:extLst>
            </p:cNvPr>
            <p:cNvSpPr/>
            <p:nvPr/>
          </p:nvSpPr>
          <p:spPr>
            <a:xfrm>
              <a:off x="-41776" y="1691467"/>
              <a:ext cx="65855" cy="805960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3337;p37">
              <a:extLst>
                <a:ext uri="{FF2B5EF4-FFF2-40B4-BE49-F238E27FC236}">
                  <a16:creationId xmlns:a16="http://schemas.microsoft.com/office/drawing/2014/main" id="{390C6F40-0294-43DB-8031-C23B70AC85E5}"/>
                </a:ext>
              </a:extLst>
            </p:cNvPr>
            <p:cNvSpPr/>
            <p:nvPr/>
          </p:nvSpPr>
          <p:spPr>
            <a:xfrm>
              <a:off x="-1247355" y="912875"/>
              <a:ext cx="63793" cy="886835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3338;p37">
              <a:extLst>
                <a:ext uri="{FF2B5EF4-FFF2-40B4-BE49-F238E27FC236}">
                  <a16:creationId xmlns:a16="http://schemas.microsoft.com/office/drawing/2014/main" id="{92661DAD-A863-4450-B1D3-B1712FFF0859}"/>
                </a:ext>
              </a:extLst>
            </p:cNvPr>
            <p:cNvSpPr/>
            <p:nvPr/>
          </p:nvSpPr>
          <p:spPr>
            <a:xfrm>
              <a:off x="-1247355" y="1552543"/>
              <a:ext cx="63586" cy="247271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3339;p37">
              <a:extLst>
                <a:ext uri="{FF2B5EF4-FFF2-40B4-BE49-F238E27FC236}">
                  <a16:creationId xmlns:a16="http://schemas.microsoft.com/office/drawing/2014/main" id="{62C9E721-19D8-4E5B-9DBA-107939A64099}"/>
                </a:ext>
              </a:extLst>
            </p:cNvPr>
            <p:cNvSpPr/>
            <p:nvPr/>
          </p:nvSpPr>
          <p:spPr>
            <a:xfrm rot="19798236">
              <a:off x="-1411187" y="654203"/>
              <a:ext cx="43864" cy="76159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3340;p37">
              <a:extLst>
                <a:ext uri="{FF2B5EF4-FFF2-40B4-BE49-F238E27FC236}">
                  <a16:creationId xmlns:a16="http://schemas.microsoft.com/office/drawing/2014/main" id="{79CF3471-F52A-4C53-809C-6CB6F3B20E5A}"/>
                </a:ext>
              </a:extLst>
            </p:cNvPr>
            <p:cNvSpPr/>
            <p:nvPr/>
          </p:nvSpPr>
          <p:spPr>
            <a:xfrm rot="19798236">
              <a:off x="-1330571" y="700936"/>
              <a:ext cx="43864" cy="76159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3341;p37">
              <a:extLst>
                <a:ext uri="{FF2B5EF4-FFF2-40B4-BE49-F238E27FC236}">
                  <a16:creationId xmlns:a16="http://schemas.microsoft.com/office/drawing/2014/main" id="{3C801264-CB3F-4FD0-AA42-AFD8B224FCE0}"/>
                </a:ext>
              </a:extLst>
            </p:cNvPr>
            <p:cNvSpPr/>
            <p:nvPr/>
          </p:nvSpPr>
          <p:spPr>
            <a:xfrm rot="19798236">
              <a:off x="-1249866" y="747512"/>
              <a:ext cx="43864" cy="76159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3342;p37">
              <a:extLst>
                <a:ext uri="{FF2B5EF4-FFF2-40B4-BE49-F238E27FC236}">
                  <a16:creationId xmlns:a16="http://schemas.microsoft.com/office/drawing/2014/main" id="{C9967C60-760F-4745-8C49-998E8937529B}"/>
                </a:ext>
              </a:extLst>
            </p:cNvPr>
            <p:cNvSpPr/>
            <p:nvPr/>
          </p:nvSpPr>
          <p:spPr>
            <a:xfrm>
              <a:off x="-1492798" y="1915498"/>
              <a:ext cx="93432" cy="20378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3343;p37">
              <a:extLst>
                <a:ext uri="{FF2B5EF4-FFF2-40B4-BE49-F238E27FC236}">
                  <a16:creationId xmlns:a16="http://schemas.microsoft.com/office/drawing/2014/main" id="{EFC63F8B-F8FE-482B-968F-76BED050305D}"/>
                </a:ext>
              </a:extLst>
            </p:cNvPr>
            <p:cNvSpPr/>
            <p:nvPr/>
          </p:nvSpPr>
          <p:spPr>
            <a:xfrm>
              <a:off x="-1479649" y="1831776"/>
              <a:ext cx="67091" cy="129086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3344;p37">
              <a:extLst>
                <a:ext uri="{FF2B5EF4-FFF2-40B4-BE49-F238E27FC236}">
                  <a16:creationId xmlns:a16="http://schemas.microsoft.com/office/drawing/2014/main" id="{5B2A837B-5AEE-4AB2-ADA3-554BEADD731B}"/>
                </a:ext>
              </a:extLst>
            </p:cNvPr>
            <p:cNvSpPr/>
            <p:nvPr/>
          </p:nvSpPr>
          <p:spPr>
            <a:xfrm>
              <a:off x="-1331843" y="2727504"/>
              <a:ext cx="144775" cy="81697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3345;p37">
              <a:extLst>
                <a:ext uri="{FF2B5EF4-FFF2-40B4-BE49-F238E27FC236}">
                  <a16:creationId xmlns:a16="http://schemas.microsoft.com/office/drawing/2014/main" id="{9F3CE454-0719-4946-A4DF-706B9BC4EF21}"/>
                </a:ext>
              </a:extLst>
            </p:cNvPr>
            <p:cNvSpPr/>
            <p:nvPr/>
          </p:nvSpPr>
          <p:spPr>
            <a:xfrm>
              <a:off x="-1329801" y="2741084"/>
              <a:ext cx="142754" cy="68117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3346;p37">
              <a:extLst>
                <a:ext uri="{FF2B5EF4-FFF2-40B4-BE49-F238E27FC236}">
                  <a16:creationId xmlns:a16="http://schemas.microsoft.com/office/drawing/2014/main" id="{4225CBE2-2826-49AE-9BCF-B71C6DF3E35C}"/>
                </a:ext>
              </a:extLst>
            </p:cNvPr>
            <p:cNvSpPr/>
            <p:nvPr/>
          </p:nvSpPr>
          <p:spPr>
            <a:xfrm>
              <a:off x="-1437695" y="2679844"/>
              <a:ext cx="144761" cy="81742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3347;p37">
              <a:extLst>
                <a:ext uri="{FF2B5EF4-FFF2-40B4-BE49-F238E27FC236}">
                  <a16:creationId xmlns:a16="http://schemas.microsoft.com/office/drawing/2014/main" id="{189C5F01-DE98-43AB-8CC8-51EF74B4F3DF}"/>
                </a:ext>
              </a:extLst>
            </p:cNvPr>
            <p:cNvSpPr/>
            <p:nvPr/>
          </p:nvSpPr>
          <p:spPr>
            <a:xfrm>
              <a:off x="-1435643" y="2693467"/>
              <a:ext cx="142667" cy="68117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3348;p37">
              <a:extLst>
                <a:ext uri="{FF2B5EF4-FFF2-40B4-BE49-F238E27FC236}">
                  <a16:creationId xmlns:a16="http://schemas.microsoft.com/office/drawing/2014/main" id="{405A9B18-E046-4E6C-B9FC-CF5F71B23131}"/>
                </a:ext>
              </a:extLst>
            </p:cNvPr>
            <p:cNvSpPr/>
            <p:nvPr/>
          </p:nvSpPr>
          <p:spPr>
            <a:xfrm>
              <a:off x="-1437611" y="2151617"/>
              <a:ext cx="211693" cy="598844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3349;p37">
              <a:extLst>
                <a:ext uri="{FF2B5EF4-FFF2-40B4-BE49-F238E27FC236}">
                  <a16:creationId xmlns:a16="http://schemas.microsoft.com/office/drawing/2014/main" id="{C581B0AD-2EBF-4CB5-B89D-D3E571B3D8BD}"/>
                </a:ext>
              </a:extLst>
            </p:cNvPr>
            <p:cNvSpPr/>
            <p:nvPr/>
          </p:nvSpPr>
          <p:spPr>
            <a:xfrm>
              <a:off x="-1410486" y="1660279"/>
              <a:ext cx="153717" cy="246372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3350;p37">
              <a:extLst>
                <a:ext uri="{FF2B5EF4-FFF2-40B4-BE49-F238E27FC236}">
                  <a16:creationId xmlns:a16="http://schemas.microsoft.com/office/drawing/2014/main" id="{D4A64F43-9B24-4E38-B247-8BC42130AD86}"/>
                </a:ext>
              </a:extLst>
            </p:cNvPr>
            <p:cNvSpPr/>
            <p:nvPr/>
          </p:nvSpPr>
          <p:spPr>
            <a:xfrm>
              <a:off x="-1460678" y="1834706"/>
              <a:ext cx="236308" cy="392145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3351;p37">
              <a:extLst>
                <a:ext uri="{FF2B5EF4-FFF2-40B4-BE49-F238E27FC236}">
                  <a16:creationId xmlns:a16="http://schemas.microsoft.com/office/drawing/2014/main" id="{00075B8F-3D07-4154-923A-DFAFC90B39B2}"/>
                </a:ext>
              </a:extLst>
            </p:cNvPr>
            <p:cNvSpPr/>
            <p:nvPr/>
          </p:nvSpPr>
          <p:spPr>
            <a:xfrm>
              <a:off x="-1293268" y="1883830"/>
              <a:ext cx="300106" cy="233969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3352;p37">
              <a:extLst>
                <a:ext uri="{FF2B5EF4-FFF2-40B4-BE49-F238E27FC236}">
                  <a16:creationId xmlns:a16="http://schemas.microsoft.com/office/drawing/2014/main" id="{9C098230-BC28-4C39-85DD-2F6D579F32EE}"/>
                </a:ext>
              </a:extLst>
            </p:cNvPr>
            <p:cNvSpPr/>
            <p:nvPr/>
          </p:nvSpPr>
          <p:spPr>
            <a:xfrm>
              <a:off x="-1304011" y="1878633"/>
              <a:ext cx="91388" cy="13389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3353;p37">
              <a:extLst>
                <a:ext uri="{FF2B5EF4-FFF2-40B4-BE49-F238E27FC236}">
                  <a16:creationId xmlns:a16="http://schemas.microsoft.com/office/drawing/2014/main" id="{8C702885-0B5B-4703-B0F9-0E38E61838C9}"/>
                </a:ext>
              </a:extLst>
            </p:cNvPr>
            <p:cNvSpPr/>
            <p:nvPr/>
          </p:nvSpPr>
          <p:spPr>
            <a:xfrm>
              <a:off x="-1405595" y="1649311"/>
              <a:ext cx="148998" cy="164486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020;p23">
            <a:extLst>
              <a:ext uri="{FF2B5EF4-FFF2-40B4-BE49-F238E27FC236}">
                <a16:creationId xmlns:a16="http://schemas.microsoft.com/office/drawing/2014/main" id="{1834A8F6-1527-4D4A-9D91-77C8006E0E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674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br>
              <a:rPr lang="en-US" altLang="ko-KR" dirty="0"/>
            </a:br>
            <a:r>
              <a:rPr lang="en-US" altLang="ko-KR" sz="2400" dirty="0"/>
              <a:t>Preprocessing and Model Learning</a:t>
            </a:r>
            <a:endParaRPr dirty="0"/>
          </a:p>
        </p:txBody>
      </p:sp>
      <p:sp>
        <p:nvSpPr>
          <p:cNvPr id="186" name="Google Shape;1028;p23">
            <a:extLst>
              <a:ext uri="{FF2B5EF4-FFF2-40B4-BE49-F238E27FC236}">
                <a16:creationId xmlns:a16="http://schemas.microsoft.com/office/drawing/2014/main" id="{D047407E-E4E1-497B-887F-2A933CC93024}"/>
              </a:ext>
            </a:extLst>
          </p:cNvPr>
          <p:cNvSpPr txBox="1"/>
          <p:nvPr/>
        </p:nvSpPr>
        <p:spPr>
          <a:xfrm>
            <a:off x="4978123" y="2597484"/>
            <a:ext cx="1686246" cy="52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Wor2Vec + LSTM</a:t>
            </a:r>
          </a:p>
        </p:txBody>
      </p:sp>
      <p:sp>
        <p:nvSpPr>
          <p:cNvPr id="187" name="Google Shape;1029;p23">
            <a:extLst>
              <a:ext uri="{FF2B5EF4-FFF2-40B4-BE49-F238E27FC236}">
                <a16:creationId xmlns:a16="http://schemas.microsoft.com/office/drawing/2014/main" id="{632BDCEA-168A-442F-B862-CF0A86F8373D}"/>
              </a:ext>
            </a:extLst>
          </p:cNvPr>
          <p:cNvSpPr txBox="1"/>
          <p:nvPr/>
        </p:nvSpPr>
        <p:spPr>
          <a:xfrm>
            <a:off x="5079185" y="2982202"/>
            <a:ext cx="1686246" cy="404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Generating Embedding Matrix Using best parameters </a:t>
            </a:r>
          </a:p>
        </p:txBody>
      </p:sp>
      <p:sp>
        <p:nvSpPr>
          <p:cNvPr id="189" name="Google Shape;1028;p23">
            <a:extLst>
              <a:ext uri="{FF2B5EF4-FFF2-40B4-BE49-F238E27FC236}">
                <a16:creationId xmlns:a16="http://schemas.microsoft.com/office/drawing/2014/main" id="{D36A75EA-9969-4C35-80A0-27D35845F1B0}"/>
              </a:ext>
            </a:extLst>
          </p:cNvPr>
          <p:cNvSpPr txBox="1"/>
          <p:nvPr/>
        </p:nvSpPr>
        <p:spPr>
          <a:xfrm>
            <a:off x="2913360" y="2705018"/>
            <a:ext cx="2200509" cy="52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Word Embedding</a:t>
            </a:r>
            <a:endParaRPr b="1" dirty="0">
              <a:solidFill>
                <a:srgbClr val="FFFFFF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Barlow"/>
              <a:sym typeface="Barlow"/>
            </a:endParaRPr>
          </a:p>
        </p:txBody>
      </p:sp>
      <p:sp>
        <p:nvSpPr>
          <p:cNvPr id="190" name="Google Shape;1029;p23">
            <a:extLst>
              <a:ext uri="{FF2B5EF4-FFF2-40B4-BE49-F238E27FC236}">
                <a16:creationId xmlns:a16="http://schemas.microsoft.com/office/drawing/2014/main" id="{AD5435E2-F844-4133-84C0-1F5160716272}"/>
              </a:ext>
            </a:extLst>
          </p:cNvPr>
          <p:cNvSpPr txBox="1"/>
          <p:nvPr/>
        </p:nvSpPr>
        <p:spPr>
          <a:xfrm>
            <a:off x="2906502" y="3127229"/>
            <a:ext cx="1962795" cy="57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900" dirty="0" err="1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원본음성</a:t>
            </a:r>
            <a:r>
              <a:rPr lang="ko-KR" altLang="en-US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 </a:t>
            </a:r>
            <a:r>
              <a:rPr lang="en-US" altLang="ko-KR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Text</a:t>
            </a:r>
            <a:r>
              <a:rPr lang="ko-KR" altLang="en-US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 </a:t>
            </a:r>
            <a:r>
              <a:rPr lang="en-US" altLang="ko-KR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label Embedding</a:t>
            </a:r>
          </a:p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STT Embedding</a:t>
            </a:r>
          </a:p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9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벡터 유사도 확인</a:t>
            </a:r>
            <a:endParaRPr lang="en-US" altLang="ko-KR" sz="900" dirty="0">
              <a:solidFill>
                <a:srgbClr val="FFFFFF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Barlow"/>
              <a:sym typeface="Barlow"/>
            </a:endParaRPr>
          </a:p>
        </p:txBody>
      </p:sp>
      <p:sp>
        <p:nvSpPr>
          <p:cNvPr id="193" name="Google Shape;1036;p23">
            <a:extLst>
              <a:ext uri="{FF2B5EF4-FFF2-40B4-BE49-F238E27FC236}">
                <a16:creationId xmlns:a16="http://schemas.microsoft.com/office/drawing/2014/main" id="{6394C013-2B90-4482-A810-844020B63F76}"/>
              </a:ext>
            </a:extLst>
          </p:cNvPr>
          <p:cNvSpPr/>
          <p:nvPr/>
        </p:nvSpPr>
        <p:spPr>
          <a:xfrm>
            <a:off x="6618492" y="2752727"/>
            <a:ext cx="195350" cy="82511"/>
          </a:xfrm>
          <a:prstGeom prst="rightArrow">
            <a:avLst>
              <a:gd name="adj1" fmla="val 32020"/>
              <a:gd name="adj2" fmla="val 6697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endParaRPr dirty="0"/>
          </a:p>
        </p:txBody>
      </p:sp>
      <p:sp>
        <p:nvSpPr>
          <p:cNvPr id="194" name="Google Shape;1028;p23">
            <a:extLst>
              <a:ext uri="{FF2B5EF4-FFF2-40B4-BE49-F238E27FC236}">
                <a16:creationId xmlns:a16="http://schemas.microsoft.com/office/drawing/2014/main" id="{C42FD10C-B8A0-4324-A7BA-7011A8391241}"/>
              </a:ext>
            </a:extLst>
          </p:cNvPr>
          <p:cNvSpPr txBox="1"/>
          <p:nvPr/>
        </p:nvSpPr>
        <p:spPr>
          <a:xfrm>
            <a:off x="6806989" y="2587959"/>
            <a:ext cx="1686246" cy="52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Text</a:t>
            </a:r>
            <a:r>
              <a:rPr lang="ko-KR" altLang="en-US" sz="16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 </a:t>
            </a:r>
            <a:r>
              <a:rPr lang="en-US" altLang="ko-KR" sz="16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Inference</a:t>
            </a:r>
            <a:endParaRPr lang="en-US" sz="1600" b="1" dirty="0">
              <a:solidFill>
                <a:srgbClr val="FFFFFF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Barlow"/>
              <a:sym typeface="Barlow"/>
            </a:endParaRPr>
          </a:p>
        </p:txBody>
      </p:sp>
      <p:sp>
        <p:nvSpPr>
          <p:cNvPr id="195" name="Google Shape;1029;p23">
            <a:extLst>
              <a:ext uri="{FF2B5EF4-FFF2-40B4-BE49-F238E27FC236}">
                <a16:creationId xmlns:a16="http://schemas.microsoft.com/office/drawing/2014/main" id="{5F98E87D-67A8-413A-B4E7-B2E78C1DF554}"/>
              </a:ext>
            </a:extLst>
          </p:cNvPr>
          <p:cNvSpPr txBox="1"/>
          <p:nvPr/>
        </p:nvSpPr>
        <p:spPr>
          <a:xfrm>
            <a:off x="5079185" y="3610801"/>
            <a:ext cx="2218638" cy="250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LSTM Learning</a:t>
            </a:r>
          </a:p>
        </p:txBody>
      </p:sp>
      <p:sp>
        <p:nvSpPr>
          <p:cNvPr id="196" name="Google Shape;1029;p23">
            <a:extLst>
              <a:ext uri="{FF2B5EF4-FFF2-40B4-BE49-F238E27FC236}">
                <a16:creationId xmlns:a16="http://schemas.microsoft.com/office/drawing/2014/main" id="{34A1C5E5-D6E4-4F79-B35E-7A909E55EAF4}"/>
              </a:ext>
            </a:extLst>
          </p:cNvPr>
          <p:cNvSpPr txBox="1"/>
          <p:nvPr/>
        </p:nvSpPr>
        <p:spPr>
          <a:xfrm>
            <a:off x="5079185" y="3347381"/>
            <a:ext cx="2218638" cy="302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Conversion to Sequence</a:t>
            </a:r>
          </a:p>
        </p:txBody>
      </p:sp>
      <p:sp>
        <p:nvSpPr>
          <p:cNvPr id="197" name="Google Shape;1027;p23">
            <a:extLst>
              <a:ext uri="{FF2B5EF4-FFF2-40B4-BE49-F238E27FC236}">
                <a16:creationId xmlns:a16="http://schemas.microsoft.com/office/drawing/2014/main" id="{543DF568-BB2C-449A-9ED7-079E1B58704F}"/>
              </a:ext>
            </a:extLst>
          </p:cNvPr>
          <p:cNvSpPr/>
          <p:nvPr/>
        </p:nvSpPr>
        <p:spPr>
          <a:xfrm>
            <a:off x="515870" y="2241296"/>
            <a:ext cx="2200509" cy="993432"/>
          </a:xfrm>
          <a:prstGeom prst="round2DiagRect">
            <a:avLst>
              <a:gd name="adj1" fmla="val 0"/>
              <a:gd name="adj2" fmla="val 17764"/>
            </a:avLst>
          </a:prstGeom>
          <a:solidFill>
            <a:srgbClr val="0094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1029;p23">
            <a:extLst>
              <a:ext uri="{FF2B5EF4-FFF2-40B4-BE49-F238E27FC236}">
                <a16:creationId xmlns:a16="http://schemas.microsoft.com/office/drawing/2014/main" id="{D321DA22-81B1-4DE1-BA8E-1D344F527652}"/>
              </a:ext>
            </a:extLst>
          </p:cNvPr>
          <p:cNvSpPr txBox="1"/>
          <p:nvPr/>
        </p:nvSpPr>
        <p:spPr>
          <a:xfrm>
            <a:off x="570231" y="2678797"/>
            <a:ext cx="1642743" cy="57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Google</a:t>
            </a:r>
            <a:r>
              <a:rPr lang="ko-KR" alt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 </a:t>
            </a: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STT</a:t>
            </a:r>
          </a:p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Amazon Transcribe</a:t>
            </a:r>
          </a:p>
        </p:txBody>
      </p:sp>
      <p:sp>
        <p:nvSpPr>
          <p:cNvPr id="176" name="Google Shape;1028;p23">
            <a:extLst>
              <a:ext uri="{FF2B5EF4-FFF2-40B4-BE49-F238E27FC236}">
                <a16:creationId xmlns:a16="http://schemas.microsoft.com/office/drawing/2014/main" id="{C471A103-7BB2-49DE-95F4-618733A3F2A9}"/>
              </a:ext>
            </a:extLst>
          </p:cNvPr>
          <p:cNvSpPr txBox="1"/>
          <p:nvPr/>
        </p:nvSpPr>
        <p:spPr>
          <a:xfrm>
            <a:off x="570231" y="3273224"/>
            <a:ext cx="1642743" cy="52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STT </a:t>
            </a:r>
            <a:r>
              <a:rPr lang="ko-KR" altLang="en-US" sz="12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결과 </a:t>
            </a:r>
            <a:r>
              <a:rPr lang="ko-KR" altLang="en-US" sz="1200" b="1" dirty="0" err="1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전처리</a:t>
            </a:r>
            <a:endParaRPr sz="1200" b="1" dirty="0">
              <a:solidFill>
                <a:srgbClr val="FFFFFF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Barlow"/>
              <a:sym typeface="Barlow"/>
            </a:endParaRPr>
          </a:p>
        </p:txBody>
      </p:sp>
      <p:sp>
        <p:nvSpPr>
          <p:cNvPr id="179" name="Google Shape;1029;p23">
            <a:extLst>
              <a:ext uri="{FF2B5EF4-FFF2-40B4-BE49-F238E27FC236}">
                <a16:creationId xmlns:a16="http://schemas.microsoft.com/office/drawing/2014/main" id="{B1CDFE53-D6DD-4240-8CD6-93FC2270C994}"/>
              </a:ext>
            </a:extLst>
          </p:cNvPr>
          <p:cNvSpPr txBox="1"/>
          <p:nvPr/>
        </p:nvSpPr>
        <p:spPr>
          <a:xfrm>
            <a:off x="570231" y="3626069"/>
            <a:ext cx="1642743" cy="57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수학기호 사전</a:t>
            </a:r>
            <a:endParaRPr lang="en-US" altLang="ko-KR" sz="800" dirty="0">
              <a:solidFill>
                <a:srgbClr val="FFFFFF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Barlow"/>
              <a:sym typeface="Barlow"/>
            </a:endParaRPr>
          </a:p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형태소 분석기</a:t>
            </a:r>
            <a:endParaRPr lang="en-US" altLang="ko-KR" sz="800" dirty="0">
              <a:solidFill>
                <a:srgbClr val="FFFFFF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Barlow"/>
              <a:sym typeface="Barlow"/>
            </a:endParaRPr>
          </a:p>
          <a:p>
            <a:pPr marL="0" lvl="0" indent="0" algn="l" rtl="0">
              <a:lnSpc>
                <a:spcPct val="1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White</a:t>
            </a:r>
            <a:r>
              <a:rPr lang="ko-KR" alt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 </a:t>
            </a:r>
            <a:r>
              <a:rPr lang="en-US" altLang="ko-KR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space</a:t>
            </a:r>
            <a:r>
              <a:rPr lang="ko-KR" altLang="en-US" sz="800" dirty="0">
                <a:solidFill>
                  <a:srgbClr val="FFFFFF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  <a:cs typeface="Barlow"/>
                <a:sym typeface="Barlow"/>
              </a:rPr>
              <a:t> 일관 처리</a:t>
            </a:r>
            <a:endParaRPr lang="en-US" altLang="ko-KR" sz="800" dirty="0">
              <a:solidFill>
                <a:srgbClr val="FFFFFF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  <a:cs typeface="Barlow"/>
              <a:sym typeface="Barlow"/>
            </a:endParaRPr>
          </a:p>
        </p:txBody>
      </p:sp>
      <p:sp>
        <p:nvSpPr>
          <p:cNvPr id="71" name="Google Shape;1028;p23">
            <a:extLst>
              <a:ext uri="{FF2B5EF4-FFF2-40B4-BE49-F238E27FC236}">
                <a16:creationId xmlns:a16="http://schemas.microsoft.com/office/drawing/2014/main" id="{CB07EF14-91EA-4FEA-B8D4-1820E05B0844}"/>
              </a:ext>
            </a:extLst>
          </p:cNvPr>
          <p:cNvSpPr txBox="1"/>
          <p:nvPr/>
        </p:nvSpPr>
        <p:spPr>
          <a:xfrm>
            <a:off x="570231" y="2291656"/>
            <a:ext cx="2200509" cy="520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수업강의 </a:t>
            </a:r>
            <a:r>
              <a:rPr lang="en-US" altLang="ko-KR" sz="1200" b="1" dirty="0">
                <a:solidFill>
                  <a:srgbClr val="FFFFFF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Barlow"/>
                <a:sym typeface="Barlow"/>
              </a:rPr>
              <a:t>mp3 file to STT</a:t>
            </a:r>
            <a:endParaRPr sz="1200" b="1" dirty="0">
              <a:solidFill>
                <a:srgbClr val="FFFFFF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Barlow"/>
              <a:sym typeface="Barlow"/>
            </a:endParaRPr>
          </a:p>
        </p:txBody>
      </p:sp>
      <p:grpSp>
        <p:nvGrpSpPr>
          <p:cNvPr id="172" name="Google Shape;1037;p23">
            <a:extLst>
              <a:ext uri="{FF2B5EF4-FFF2-40B4-BE49-F238E27FC236}">
                <a16:creationId xmlns:a16="http://schemas.microsoft.com/office/drawing/2014/main" id="{BF2CCCDA-AC7D-40C5-A5B3-EBE1A0B0735E}"/>
              </a:ext>
            </a:extLst>
          </p:cNvPr>
          <p:cNvGrpSpPr/>
          <p:nvPr/>
        </p:nvGrpSpPr>
        <p:grpSpPr>
          <a:xfrm>
            <a:off x="2566373" y="2521867"/>
            <a:ext cx="294612" cy="294612"/>
            <a:chOff x="3157188" y="909150"/>
            <a:chExt cx="470400" cy="470400"/>
          </a:xfrm>
        </p:grpSpPr>
        <p:sp>
          <p:nvSpPr>
            <p:cNvPr id="173" name="Google Shape;1038;p23">
              <a:extLst>
                <a:ext uri="{FF2B5EF4-FFF2-40B4-BE49-F238E27FC236}">
                  <a16:creationId xmlns:a16="http://schemas.microsoft.com/office/drawing/2014/main" id="{35B8D132-ABBD-4DA5-9BD5-D28740C34F68}"/>
                </a:ext>
              </a:extLst>
            </p:cNvPr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39;p23">
              <a:extLst>
                <a:ext uri="{FF2B5EF4-FFF2-40B4-BE49-F238E27FC236}">
                  <a16:creationId xmlns:a16="http://schemas.microsoft.com/office/drawing/2014/main" id="{D94CF647-706B-4603-B4D9-77F8375E42A9}"/>
                </a:ext>
              </a:extLst>
            </p:cNvPr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36356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15696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STT &amp; Preprocessing</a:t>
            </a:r>
            <a:endParaRPr dirty="0"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703" name="Google Shape;1703;p28"/>
          <p:cNvSpPr txBox="1"/>
          <p:nvPr/>
        </p:nvSpPr>
        <p:spPr>
          <a:xfrm>
            <a:off x="1060719" y="1650359"/>
            <a:ext cx="69796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800" dirty="0">
                <a:solidFill>
                  <a:srgbClr val="00B5DD"/>
                </a:solidFill>
                <a:latin typeface="Barlow"/>
                <a:ea typeface="Barlow"/>
                <a:cs typeface="Barlow"/>
                <a:sym typeface="Barlow"/>
              </a:rPr>
              <a:t>first</a:t>
            </a:r>
            <a:endParaRPr sz="800" dirty="0">
              <a:solidFill>
                <a:srgbClr val="00B5D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04" name="Google Shape;1704;p28"/>
          <p:cNvSpPr txBox="1"/>
          <p:nvPr/>
        </p:nvSpPr>
        <p:spPr>
          <a:xfrm>
            <a:off x="666609" y="2944547"/>
            <a:ext cx="1682702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00B5D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원본 음성</a:t>
            </a:r>
            <a:endParaRPr sz="1200" b="1" dirty="0">
              <a:solidFill>
                <a:srgbClr val="00B5D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Barlow"/>
              <a:sym typeface="Barlow"/>
            </a:endParaRPr>
          </a:p>
        </p:txBody>
      </p:sp>
      <p:cxnSp>
        <p:nvCxnSpPr>
          <p:cNvPr id="1706" name="Google Shape;1706;p28"/>
          <p:cNvCxnSpPr/>
          <p:nvPr/>
        </p:nvCxnSpPr>
        <p:spPr>
          <a:xfrm>
            <a:off x="1704607" y="1786080"/>
            <a:ext cx="803283" cy="829444"/>
          </a:xfrm>
          <a:prstGeom prst="straightConnector1">
            <a:avLst/>
          </a:prstGeom>
          <a:noFill/>
          <a:ln w="9525" cap="flat" cmpd="sng">
            <a:solidFill>
              <a:srgbClr val="00B5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7" name="Google Shape;1707;p28"/>
          <p:cNvSpPr/>
          <p:nvPr/>
        </p:nvSpPr>
        <p:spPr>
          <a:xfrm flipH="1">
            <a:off x="477963" y="2469406"/>
            <a:ext cx="2051306" cy="160321"/>
          </a:xfrm>
          <a:prstGeom prst="parallelogram">
            <a:avLst>
              <a:gd name="adj" fmla="val 9695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708" name="Google Shape;1708;p28"/>
          <p:cNvSpPr/>
          <p:nvPr/>
        </p:nvSpPr>
        <p:spPr>
          <a:xfrm>
            <a:off x="478075" y="2641381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00B5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0" name="Google Shape;1710;p28"/>
          <p:cNvSpPr txBox="1"/>
          <p:nvPr/>
        </p:nvSpPr>
        <p:spPr>
          <a:xfrm>
            <a:off x="2971264" y="1650359"/>
            <a:ext cx="69796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800" dirty="0">
                <a:solidFill>
                  <a:srgbClr val="007BB9"/>
                </a:solidFill>
                <a:latin typeface="Barlow"/>
                <a:ea typeface="Barlow"/>
                <a:cs typeface="Barlow"/>
                <a:sym typeface="Barlow"/>
              </a:rPr>
              <a:t>second</a:t>
            </a:r>
            <a:endParaRPr sz="800" dirty="0">
              <a:solidFill>
                <a:srgbClr val="007BB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11" name="Google Shape;1711;p28"/>
          <p:cNvSpPr txBox="1"/>
          <p:nvPr/>
        </p:nvSpPr>
        <p:spPr>
          <a:xfrm>
            <a:off x="2538203" y="2944547"/>
            <a:ext cx="1682702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7BB9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 </a:t>
            </a:r>
            <a:r>
              <a:rPr lang="en-US" sz="1200" b="1" dirty="0">
                <a:solidFill>
                  <a:srgbClr val="007BB9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STT </a:t>
            </a:r>
            <a:r>
              <a:rPr lang="ko-KR" altLang="en-US" sz="1200" b="1" dirty="0">
                <a:solidFill>
                  <a:srgbClr val="007BB9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변환</a:t>
            </a:r>
            <a:endParaRPr sz="1200" b="1" dirty="0">
              <a:solidFill>
                <a:srgbClr val="007BB9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Barlow"/>
              <a:sym typeface="Barlow"/>
            </a:endParaRPr>
          </a:p>
        </p:txBody>
      </p:sp>
      <p:cxnSp>
        <p:nvCxnSpPr>
          <p:cNvPr id="1713" name="Google Shape;1713;p28"/>
          <p:cNvCxnSpPr/>
          <p:nvPr/>
        </p:nvCxnSpPr>
        <p:spPr>
          <a:xfrm>
            <a:off x="3615152" y="1786080"/>
            <a:ext cx="803283" cy="829444"/>
          </a:xfrm>
          <a:prstGeom prst="straightConnector1">
            <a:avLst/>
          </a:prstGeom>
          <a:noFill/>
          <a:ln w="9525" cap="flat" cmpd="sng">
            <a:solidFill>
              <a:srgbClr val="007BB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4" name="Google Shape;1714;p28"/>
          <p:cNvSpPr/>
          <p:nvPr/>
        </p:nvSpPr>
        <p:spPr>
          <a:xfrm flipH="1">
            <a:off x="2388508" y="2469406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007B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dirty="0"/>
          </a:p>
        </p:txBody>
      </p:sp>
      <p:sp>
        <p:nvSpPr>
          <p:cNvPr id="1715" name="Google Shape;1715;p28"/>
          <p:cNvSpPr/>
          <p:nvPr/>
        </p:nvSpPr>
        <p:spPr>
          <a:xfrm>
            <a:off x="2388620" y="2641381"/>
            <a:ext cx="2051306" cy="160321"/>
          </a:xfrm>
          <a:prstGeom prst="parallelogram">
            <a:avLst>
              <a:gd name="adj" fmla="val 9695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7" name="Google Shape;1717;p28"/>
          <p:cNvSpPr txBox="1"/>
          <p:nvPr/>
        </p:nvSpPr>
        <p:spPr>
          <a:xfrm>
            <a:off x="4885047" y="1649564"/>
            <a:ext cx="69796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800" dirty="0">
                <a:solidFill>
                  <a:srgbClr val="0051B4"/>
                </a:solidFill>
                <a:latin typeface="Barlow"/>
                <a:ea typeface="Barlow"/>
                <a:cs typeface="Barlow"/>
                <a:sym typeface="Barlow"/>
              </a:rPr>
              <a:t>third</a:t>
            </a:r>
            <a:endParaRPr sz="800" dirty="0">
              <a:solidFill>
                <a:srgbClr val="0051B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18" name="Google Shape;1718;p28"/>
          <p:cNvSpPr txBox="1"/>
          <p:nvPr/>
        </p:nvSpPr>
        <p:spPr>
          <a:xfrm>
            <a:off x="4348917" y="2943752"/>
            <a:ext cx="2051306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0051B4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한글화 </a:t>
            </a:r>
            <a:r>
              <a:rPr lang="en-US" altLang="ko-KR" sz="1200" b="1" dirty="0">
                <a:solidFill>
                  <a:srgbClr val="0051B4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&amp; White space </a:t>
            </a:r>
            <a:r>
              <a:rPr lang="ko-KR" altLang="en-US" sz="1200" b="1" dirty="0">
                <a:solidFill>
                  <a:srgbClr val="0051B4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삭제</a:t>
            </a:r>
            <a:endParaRPr sz="1200" b="1" dirty="0">
              <a:solidFill>
                <a:srgbClr val="0051B4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Barlow"/>
              <a:sym typeface="Barlow"/>
            </a:endParaRPr>
          </a:p>
        </p:txBody>
      </p:sp>
      <p:cxnSp>
        <p:nvCxnSpPr>
          <p:cNvPr id="1720" name="Google Shape;1720;p28"/>
          <p:cNvCxnSpPr/>
          <p:nvPr/>
        </p:nvCxnSpPr>
        <p:spPr>
          <a:xfrm>
            <a:off x="5528935" y="1785285"/>
            <a:ext cx="803283" cy="829444"/>
          </a:xfrm>
          <a:prstGeom prst="straightConnector1">
            <a:avLst/>
          </a:prstGeom>
          <a:noFill/>
          <a:ln w="9525" cap="flat" cmpd="sng">
            <a:solidFill>
              <a:srgbClr val="0051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21" name="Google Shape;1721;p28"/>
          <p:cNvSpPr/>
          <p:nvPr/>
        </p:nvSpPr>
        <p:spPr>
          <a:xfrm flipH="1">
            <a:off x="4302291" y="2468611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0051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dirty="0"/>
          </a:p>
        </p:txBody>
      </p:sp>
      <p:sp>
        <p:nvSpPr>
          <p:cNvPr id="1722" name="Google Shape;1722;p28"/>
          <p:cNvSpPr/>
          <p:nvPr/>
        </p:nvSpPr>
        <p:spPr>
          <a:xfrm>
            <a:off x="4302403" y="2640586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0051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4" name="Google Shape;1724;p28"/>
          <p:cNvSpPr txBox="1"/>
          <p:nvPr/>
        </p:nvSpPr>
        <p:spPr>
          <a:xfrm>
            <a:off x="6800415" y="1649551"/>
            <a:ext cx="69796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800" dirty="0">
                <a:solidFill>
                  <a:srgbClr val="3D348B"/>
                </a:solidFill>
                <a:latin typeface="Barlow"/>
                <a:ea typeface="Barlow"/>
                <a:cs typeface="Barlow"/>
                <a:sym typeface="Barlow"/>
              </a:rPr>
              <a:t>fourth</a:t>
            </a:r>
            <a:endParaRPr sz="800" dirty="0">
              <a:solidFill>
                <a:srgbClr val="3D348B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25" name="Google Shape;1725;p28"/>
          <p:cNvSpPr txBox="1"/>
          <p:nvPr/>
        </p:nvSpPr>
        <p:spPr>
          <a:xfrm>
            <a:off x="6422862" y="2943739"/>
            <a:ext cx="1682702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3D348B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Barlow"/>
                <a:sym typeface="Barlow"/>
              </a:rPr>
              <a:t>형태소분석기</a:t>
            </a:r>
            <a:endParaRPr sz="1200" b="1" dirty="0">
              <a:solidFill>
                <a:srgbClr val="3D348B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Barlow"/>
              <a:sym typeface="Barlow"/>
            </a:endParaRPr>
          </a:p>
        </p:txBody>
      </p:sp>
      <p:cxnSp>
        <p:nvCxnSpPr>
          <p:cNvPr id="1727" name="Google Shape;1727;p28"/>
          <p:cNvCxnSpPr/>
          <p:nvPr/>
        </p:nvCxnSpPr>
        <p:spPr>
          <a:xfrm>
            <a:off x="7444303" y="1785272"/>
            <a:ext cx="803283" cy="829444"/>
          </a:xfrm>
          <a:prstGeom prst="straightConnector1">
            <a:avLst/>
          </a:prstGeom>
          <a:noFill/>
          <a:ln w="9525" cap="flat" cmpd="sng">
            <a:solidFill>
              <a:srgbClr val="3D348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28" name="Google Shape;1728;p28"/>
          <p:cNvSpPr/>
          <p:nvPr/>
        </p:nvSpPr>
        <p:spPr>
          <a:xfrm flipH="1">
            <a:off x="6217659" y="2468598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3D34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dirty="0"/>
          </a:p>
        </p:txBody>
      </p:sp>
      <p:sp>
        <p:nvSpPr>
          <p:cNvPr id="1729" name="Google Shape;1729;p28"/>
          <p:cNvSpPr/>
          <p:nvPr/>
        </p:nvSpPr>
        <p:spPr>
          <a:xfrm>
            <a:off x="6217771" y="2640573"/>
            <a:ext cx="2051306" cy="160321"/>
          </a:xfrm>
          <a:prstGeom prst="parallelogram">
            <a:avLst>
              <a:gd name="adj" fmla="val 96952"/>
            </a:avLst>
          </a:prstGeom>
          <a:solidFill>
            <a:srgbClr val="3D34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E3ABF09-086A-4979-88A8-019D06E84B69}"/>
              </a:ext>
            </a:extLst>
          </p:cNvPr>
          <p:cNvSpPr/>
          <p:nvPr/>
        </p:nvSpPr>
        <p:spPr>
          <a:xfrm>
            <a:off x="881072" y="3494623"/>
            <a:ext cx="125377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양변에 6배 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AH=6×cos 30˚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3√3. 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F7F9DAE-8765-4116-AC5B-1F6B6D053DC7}"/>
              </a:ext>
            </a:extLst>
          </p:cNvPr>
          <p:cNvSpPr/>
          <p:nvPr/>
        </p:nvSpPr>
        <p:spPr>
          <a:xfrm>
            <a:off x="2752666" y="3494624"/>
            <a:ext cx="125377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양변에 </a:t>
            </a:r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여섯대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ah는</a:t>
            </a:r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6 </a:t>
            </a:r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코쌓인</a:t>
            </a:r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30도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 루트 3</a:t>
            </a:r>
          </a:p>
        </p:txBody>
      </p:sp>
      <p:grpSp>
        <p:nvGrpSpPr>
          <p:cNvPr id="34" name="Google Shape;4518;p39">
            <a:extLst>
              <a:ext uri="{FF2B5EF4-FFF2-40B4-BE49-F238E27FC236}">
                <a16:creationId xmlns:a16="http://schemas.microsoft.com/office/drawing/2014/main" id="{51CF04DA-F856-4A8E-8EE0-9FB2EA59312F}"/>
              </a:ext>
            </a:extLst>
          </p:cNvPr>
          <p:cNvGrpSpPr/>
          <p:nvPr/>
        </p:nvGrpSpPr>
        <p:grpSpPr>
          <a:xfrm>
            <a:off x="645303" y="3656267"/>
            <a:ext cx="273647" cy="253792"/>
            <a:chOff x="6625350" y="1613750"/>
            <a:chExt cx="480525" cy="438400"/>
          </a:xfrm>
        </p:grpSpPr>
        <p:sp>
          <p:nvSpPr>
            <p:cNvPr id="35" name="Google Shape;4519;p39">
              <a:extLst>
                <a:ext uri="{FF2B5EF4-FFF2-40B4-BE49-F238E27FC236}">
                  <a16:creationId xmlns:a16="http://schemas.microsoft.com/office/drawing/2014/main" id="{0CD7D7CF-5119-4B69-B22F-3D5B33E604E6}"/>
                </a:ext>
              </a:extLst>
            </p:cNvPr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" name="Google Shape;4520;p39">
              <a:extLst>
                <a:ext uri="{FF2B5EF4-FFF2-40B4-BE49-F238E27FC236}">
                  <a16:creationId xmlns:a16="http://schemas.microsoft.com/office/drawing/2014/main" id="{F182606D-C4E5-48E4-ABF2-ECF13859C0DC}"/>
                </a:ext>
              </a:extLst>
            </p:cNvPr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" name="Google Shape;4521;p39">
              <a:extLst>
                <a:ext uri="{FF2B5EF4-FFF2-40B4-BE49-F238E27FC236}">
                  <a16:creationId xmlns:a16="http://schemas.microsoft.com/office/drawing/2014/main" id="{A27283A2-6D09-43B0-81BF-2622CCEAE07F}"/>
                </a:ext>
              </a:extLst>
            </p:cNvPr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" name="Google Shape;4522;p39">
              <a:extLst>
                <a:ext uri="{FF2B5EF4-FFF2-40B4-BE49-F238E27FC236}">
                  <a16:creationId xmlns:a16="http://schemas.microsoft.com/office/drawing/2014/main" id="{EDF5310E-77D6-4D05-B686-5A186B640D7B}"/>
                </a:ext>
              </a:extLst>
            </p:cNvPr>
            <p:cNvSpPr/>
            <p:nvPr/>
          </p:nvSpPr>
          <p:spPr>
            <a:xfrm>
              <a:off x="6736479" y="1638174"/>
              <a:ext cx="279651" cy="330324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9" name="Google Shape;4523;p39">
              <a:extLst>
                <a:ext uri="{FF2B5EF4-FFF2-40B4-BE49-F238E27FC236}">
                  <a16:creationId xmlns:a16="http://schemas.microsoft.com/office/drawing/2014/main" id="{C81DB75A-DF82-4C5B-B924-C48F0C08139A}"/>
                </a:ext>
              </a:extLst>
            </p:cNvPr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ADC0D9E-0AF2-4466-9357-FA2453C1BB64}"/>
              </a:ext>
            </a:extLst>
          </p:cNvPr>
          <p:cNvSpPr/>
          <p:nvPr/>
        </p:nvSpPr>
        <p:spPr>
          <a:xfrm>
            <a:off x="4510580" y="3494624"/>
            <a:ext cx="172798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양변에여섯대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에이에이치는육코쌓인삼십도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삼루트삼</a:t>
            </a:r>
            <a:endParaRPr lang="ko-KR" altLang="en-US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5F9CC0D-92F2-4E3A-8234-CFF89B65D6A8}"/>
              </a:ext>
            </a:extLst>
          </p:cNvPr>
          <p:cNvSpPr/>
          <p:nvPr/>
        </p:nvSpPr>
        <p:spPr>
          <a:xfrm>
            <a:off x="6400223" y="3494624"/>
            <a:ext cx="172798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양변 여섯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에이에이치</a:t>
            </a:r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육 </a:t>
            </a:r>
            <a:r>
              <a:rPr lang="ko-KR" altLang="en-US" sz="105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코쌓인</a:t>
            </a:r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삼십</a:t>
            </a:r>
            <a:endParaRPr lang="en-US" altLang="ko-KR" sz="105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삼 루트 삼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6551</TotalTime>
  <Words>1097</Words>
  <Application>Microsoft Office PowerPoint</Application>
  <PresentationFormat>화면 슬라이드 쇼(16:9)</PresentationFormat>
  <Paragraphs>226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35" baseType="lpstr">
      <vt:lpstr>나눔스퀘어라운드 ExtraBold</vt:lpstr>
      <vt:lpstr>나눔스퀘어 Bold</vt:lpstr>
      <vt:lpstr>Arimo</vt:lpstr>
      <vt:lpstr>Barlow</vt:lpstr>
      <vt:lpstr>Arial</vt:lpstr>
      <vt:lpstr>나눔스퀘어_ac Light</vt:lpstr>
      <vt:lpstr>Arial Rounded MT Bold</vt:lpstr>
      <vt:lpstr>Segoe Script</vt:lpstr>
      <vt:lpstr>나눔스퀘어_ac</vt:lpstr>
      <vt:lpstr>Calibri</vt:lpstr>
      <vt:lpstr>나눔스퀘어 Light</vt:lpstr>
      <vt:lpstr>나눔스퀘어</vt:lpstr>
      <vt:lpstr>나눔스퀘어라운드 Light</vt:lpstr>
      <vt:lpstr>Barlow SemiBold</vt:lpstr>
      <vt:lpstr>나눔스퀘어_ac ExtraBold</vt:lpstr>
      <vt:lpstr>Barlow Light</vt:lpstr>
      <vt:lpstr>Raleway Thin</vt:lpstr>
      <vt:lpstr>나눔스퀘어_ac Bold</vt:lpstr>
      <vt:lpstr>Gaoler template</vt:lpstr>
      <vt:lpstr> Text Conversion of Math  </vt:lpstr>
      <vt:lpstr>Index</vt:lpstr>
      <vt:lpstr>소리 없이, 자막으로만 강의가 이해되나요?  </vt:lpstr>
      <vt:lpstr>PowerPoint 프레젠테이션</vt:lpstr>
      <vt:lpstr>PowerPoint 프레젠테이션</vt:lpstr>
      <vt:lpstr>PowerPoint 프레젠테이션</vt:lpstr>
      <vt:lpstr>“수학강의 특화 Text Conversion”</vt:lpstr>
      <vt:lpstr>Project Process Preprocessing and Model Learning</vt:lpstr>
      <vt:lpstr>STT &amp; Preprocessing</vt:lpstr>
      <vt:lpstr>Word Embedding Checking cosine similarity</vt:lpstr>
      <vt:lpstr>Wor2vec &amp; LSTM Learning</vt:lpstr>
      <vt:lpstr>Text Inference</vt:lpstr>
      <vt:lpstr>웹 구현</vt:lpstr>
      <vt:lpstr>PowerPoint 프레젠테이션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Mathematical-specific Speech To Text</dc:title>
  <dc:creator>0ju</dc:creator>
  <cp:lastModifiedBy>Kyeongchan Lee</cp:lastModifiedBy>
  <cp:revision>189</cp:revision>
  <dcterms:modified xsi:type="dcterms:W3CDTF">2020-09-11T09:37:14Z</dcterms:modified>
</cp:coreProperties>
</file>